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7" r:id="rId1"/>
  </p:sldMasterIdLst>
  <p:notesMasterIdLst>
    <p:notesMasterId r:id="rId13"/>
  </p:notesMasterIdLst>
  <p:sldIdLst>
    <p:sldId id="256" r:id="rId2"/>
    <p:sldId id="264" r:id="rId3"/>
    <p:sldId id="266" r:id="rId4"/>
    <p:sldId id="270" r:id="rId5"/>
    <p:sldId id="293" r:id="rId6"/>
    <p:sldId id="368" r:id="rId7"/>
    <p:sldId id="286" r:id="rId8"/>
    <p:sldId id="288" r:id="rId9"/>
    <p:sldId id="369" r:id="rId10"/>
    <p:sldId id="370" r:id="rId11"/>
    <p:sldId id="365" r:id="rId12"/>
  </p:sldIdLst>
  <p:sldSz cx="12192000" cy="6858000"/>
  <p:notesSz cx="9312275" cy="7026275"/>
  <p:embeddedFontLst>
    <p:embeddedFont>
      <p:font typeface="Gowun Batang" panose="020B0604020202020204" charset="-127"/>
      <p:regular r:id="rId14"/>
      <p:bold r:id="rId15"/>
    </p:embeddedFont>
    <p:embeddedFont>
      <p:font typeface="Inter" panose="020B0604020202020204" charset="0"/>
      <p:regular r:id="rId16"/>
      <p:bold r:id="rId17"/>
      <p:italic r:id="rId18"/>
      <p:boldItalic r:id="rId19"/>
    </p:embeddedFont>
    <p:embeddedFont>
      <p:font typeface="Inter Light" panose="020B060402020202020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Medium" panose="00000600000000000000" pitchFamily="2" charset="0"/>
      <p:regular r:id="rId28"/>
      <p:bold r:id="rId29"/>
      <p:italic r:id="rId30"/>
      <p:boldItalic r:id="rId31"/>
    </p:embeddedFont>
    <p:embeddedFont>
      <p:font typeface="Montserrat SemiBold" panose="00000700000000000000" pitchFamily="2"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747775"/>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A6EB4DA-1C69-4996-B881-3093FA7FD7CB}" v="1" dt="2025-08-29T21:12:12.377"/>
    <p1510:client id="{62C7DD34-61C4-458E-95AC-C59B1B6222E6}" v="164" dt="2025-08-29T21:04:54.478"/>
    <p1510:client id="{ACCDD364-0FFF-4562-9058-4D2DCE3C627C}" v="25" dt="2025-08-29T13:07:54.351"/>
    <p1510:client id="{D355E6DE-DE37-488C-AF93-E3F9B5547260}" v="21" dt="2025-08-29T13:12:43.459"/>
    <p1510:client id="{D3614C02-3693-440F-B907-39785CF56538}" v="52" dt="2025-08-29T13:03:01.763"/>
  </p1510:revLst>
</p1510:revInfo>
</file>

<file path=ppt/tableStyles.xml><?xml version="1.0" encoding="utf-8"?>
<a:tblStyleLst xmlns:a="http://schemas.openxmlformats.org/drawingml/2006/main" def="{29B9BC1A-796D-40B1-A1F2-A36F0A35E94C}">
  <a:tblStyle styleId="{29B9BC1A-796D-40B1-A1F2-A36F0A35E9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28"/>
    <p:restoredTop sz="94538"/>
  </p:normalViewPr>
  <p:slideViewPr>
    <p:cSldViewPr snapToGrid="0">
      <p:cViewPr>
        <p:scale>
          <a:sx n="210" d="100"/>
          <a:sy n="210" d="100"/>
        </p:scale>
        <p:origin x="728"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font" Target="fonts/font26.fntdata"/><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font" Target="fonts/font3.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0" Type="http://schemas.openxmlformats.org/officeDocument/2006/relationships/font" Target="fonts/font7.fntdata"/><Relationship Id="rId4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rpita Patel" userId="jLSJYm+9XDyA+Yf+pB7UHhSbWqGIleq0NS6NrF1bBtI=" providerId="None" clId="Web-{ACCDD364-0FFF-4562-9058-4D2DCE3C627C}"/>
    <pc:docChg chg="modSld">
      <pc:chgData name="Arpita Patel" userId="jLSJYm+9XDyA+Yf+pB7UHhSbWqGIleq0NS6NrF1bBtI=" providerId="None" clId="Web-{ACCDD364-0FFF-4562-9058-4D2DCE3C627C}" dt="2025-08-29T13:07:54.351" v="15"/>
      <pc:docMkLst>
        <pc:docMk/>
      </pc:docMkLst>
      <pc:sldChg chg="addSp modSp">
        <pc:chgData name="Arpita Patel" userId="jLSJYm+9XDyA+Yf+pB7UHhSbWqGIleq0NS6NrF1bBtI=" providerId="None" clId="Web-{ACCDD364-0FFF-4562-9058-4D2DCE3C627C}" dt="2025-08-29T13:07:54.351" v="15"/>
        <pc:sldMkLst>
          <pc:docMk/>
          <pc:sldMk cId="0" sldId="270"/>
        </pc:sldMkLst>
        <pc:spChg chg="add">
          <ac:chgData name="Arpita Patel" userId="jLSJYm+9XDyA+Yf+pB7UHhSbWqGIleq0NS6NrF1bBtI=" providerId="None" clId="Web-{ACCDD364-0FFF-4562-9058-4D2DCE3C627C}" dt="2025-08-29T13:07:40.226" v="14"/>
          <ac:spMkLst>
            <pc:docMk/>
            <pc:sldMk cId="0" sldId="270"/>
            <ac:spMk id="2" creationId="{0A470477-E4E6-563A-A49E-141EFFC939AB}"/>
          </ac:spMkLst>
        </pc:spChg>
        <pc:spChg chg="add">
          <ac:chgData name="Arpita Patel" userId="jLSJYm+9XDyA+Yf+pB7UHhSbWqGIleq0NS6NrF1bBtI=" providerId="None" clId="Web-{ACCDD364-0FFF-4562-9058-4D2DCE3C627C}" dt="2025-08-29T13:07:54.351" v="15"/>
          <ac:spMkLst>
            <pc:docMk/>
            <pc:sldMk cId="0" sldId="270"/>
            <ac:spMk id="4" creationId="{B43AEA5F-8E5B-5AEE-E6D2-1D8445C8A280}"/>
          </ac:spMkLst>
        </pc:spChg>
        <pc:spChg chg="mod">
          <ac:chgData name="Arpita Patel" userId="jLSJYm+9XDyA+Yf+pB7UHhSbWqGIleq0NS6NrF1bBtI=" providerId="None" clId="Web-{ACCDD364-0FFF-4562-9058-4D2DCE3C627C}" dt="2025-08-29T13:06:54.178" v="12" actId="14100"/>
          <ac:spMkLst>
            <pc:docMk/>
            <pc:sldMk cId="0" sldId="270"/>
            <ac:spMk id="497" creationId="{00000000-0000-0000-0000-000000000000}"/>
          </ac:spMkLst>
        </pc:spChg>
        <pc:picChg chg="mod">
          <ac:chgData name="Arpita Patel" userId="jLSJYm+9XDyA+Yf+pB7UHhSbWqGIleq0NS6NrF1bBtI=" providerId="None" clId="Web-{ACCDD364-0FFF-4562-9058-4D2DCE3C627C}" dt="2025-08-29T13:07:33.976" v="13" actId="1076"/>
          <ac:picMkLst>
            <pc:docMk/>
            <pc:sldMk cId="0" sldId="270"/>
            <ac:picMk id="1026" creationId="{22417CDE-B574-A7AB-FA1B-74C6F3885CC3}"/>
          </ac:picMkLst>
        </pc:picChg>
      </pc:sldChg>
    </pc:docChg>
  </pc:docChgLst>
  <pc:docChgLst>
    <pc:chgData name="Arpita Patel" userId="jLSJYm+9XDyA+Yf+pB7UHhSbWqGIleq0NS6NrF1bBtI=" providerId="None" clId="Web-{1A6EB4DA-1C69-4996-B881-3093FA7FD7CB}"/>
    <pc:docChg chg="modSld">
      <pc:chgData name="Arpita Patel" userId="jLSJYm+9XDyA+Yf+pB7UHhSbWqGIleq0NS6NrF1bBtI=" providerId="None" clId="Web-{1A6EB4DA-1C69-4996-B881-3093FA7FD7CB}" dt="2025-08-29T21:12:12.377" v="0" actId="14100"/>
      <pc:docMkLst>
        <pc:docMk/>
      </pc:docMkLst>
      <pc:sldChg chg="modSp">
        <pc:chgData name="Arpita Patel" userId="jLSJYm+9XDyA+Yf+pB7UHhSbWqGIleq0NS6NrF1bBtI=" providerId="None" clId="Web-{1A6EB4DA-1C69-4996-B881-3093FA7FD7CB}" dt="2025-08-29T21:12:12.377" v="0" actId="14100"/>
        <pc:sldMkLst>
          <pc:docMk/>
          <pc:sldMk cId="0" sldId="365"/>
        </pc:sldMkLst>
        <pc:spChg chg="mod">
          <ac:chgData name="Arpita Patel" userId="jLSJYm+9XDyA+Yf+pB7UHhSbWqGIleq0NS6NrF1bBtI=" providerId="None" clId="Web-{1A6EB4DA-1C69-4996-B881-3093FA7FD7CB}" dt="2025-08-29T21:12:12.377" v="0" actId="14100"/>
          <ac:spMkLst>
            <pc:docMk/>
            <pc:sldMk cId="0" sldId="365"/>
            <ac:spMk id="1755" creationId="{00000000-0000-0000-0000-000000000000}"/>
          </ac:spMkLst>
        </pc:spChg>
      </pc:sldChg>
    </pc:docChg>
  </pc:docChgLst>
  <pc:docChgLst>
    <pc:chgData name="Arpita Patel" userId="jLSJYm+9XDyA+Yf+pB7UHhSbWqGIleq0NS6NrF1bBtI=" providerId="None" clId="Web-{D3614C02-3693-440F-B907-39785CF56538}"/>
    <pc:docChg chg="modSld">
      <pc:chgData name="Arpita Patel" userId="jLSJYm+9XDyA+Yf+pB7UHhSbWqGIleq0NS6NrF1bBtI=" providerId="None" clId="Web-{D3614C02-3693-440F-B907-39785CF56538}" dt="2025-08-29T13:03:01.763" v="37" actId="20577"/>
      <pc:docMkLst>
        <pc:docMk/>
      </pc:docMkLst>
      <pc:sldChg chg="modSp modNotes">
        <pc:chgData name="Arpita Patel" userId="jLSJYm+9XDyA+Yf+pB7UHhSbWqGIleq0NS6NrF1bBtI=" providerId="None" clId="Web-{D3614C02-3693-440F-B907-39785CF56538}" dt="2025-08-29T13:03:01.763" v="37" actId="20577"/>
        <pc:sldMkLst>
          <pc:docMk/>
          <pc:sldMk cId="0" sldId="256"/>
        </pc:sldMkLst>
        <pc:spChg chg="mod">
          <ac:chgData name="Arpita Patel" userId="jLSJYm+9XDyA+Yf+pB7UHhSbWqGIleq0NS6NrF1bBtI=" providerId="None" clId="Web-{D3614C02-3693-440F-B907-39785CF56538}" dt="2025-08-29T13:03:01.763" v="37" actId="20577"/>
          <ac:spMkLst>
            <pc:docMk/>
            <pc:sldMk cId="0" sldId="256"/>
            <ac:spMk id="223" creationId="{00000000-0000-0000-0000-000000000000}"/>
          </ac:spMkLst>
        </pc:spChg>
      </pc:sldChg>
      <pc:sldChg chg="modNotes">
        <pc:chgData name="Arpita Patel" userId="jLSJYm+9XDyA+Yf+pB7UHhSbWqGIleq0NS6NrF1bBtI=" providerId="None" clId="Web-{D3614C02-3693-440F-B907-39785CF56538}" dt="2025-08-29T13:01:50.576" v="2"/>
        <pc:sldMkLst>
          <pc:docMk/>
          <pc:sldMk cId="0" sldId="266"/>
        </pc:sldMkLst>
      </pc:sldChg>
    </pc:docChg>
  </pc:docChgLst>
  <pc:docChgLst>
    <pc:chgData name="Arpita Patel" userId="jLSJYm+9XDyA+Yf+pB7UHhSbWqGIleq0NS6NrF1bBtI=" providerId="None" clId="Web-{D355E6DE-DE37-488C-AF93-E3F9B5547260}"/>
    <pc:docChg chg="modSld">
      <pc:chgData name="Arpita Patel" userId="jLSJYm+9XDyA+Yf+pB7UHhSbWqGIleq0NS6NrF1bBtI=" providerId="None" clId="Web-{D355E6DE-DE37-488C-AF93-E3F9B5547260}" dt="2025-08-29T13:10:17.079" v="11" actId="20577"/>
      <pc:docMkLst>
        <pc:docMk/>
      </pc:docMkLst>
      <pc:sldChg chg="addSp delSp modSp">
        <pc:chgData name="Arpita Patel" userId="jLSJYm+9XDyA+Yf+pB7UHhSbWqGIleq0NS6NrF1bBtI=" providerId="None" clId="Web-{D355E6DE-DE37-488C-AF93-E3F9B5547260}" dt="2025-08-29T13:10:17.079" v="11" actId="20577"/>
        <pc:sldMkLst>
          <pc:docMk/>
          <pc:sldMk cId="0" sldId="270"/>
        </pc:sldMkLst>
        <pc:spChg chg="add del">
          <ac:chgData name="Arpita Patel" userId="jLSJYm+9XDyA+Yf+pB7UHhSbWqGIleq0NS6NrF1bBtI=" providerId="None" clId="Web-{D355E6DE-DE37-488C-AF93-E3F9B5547260}" dt="2025-08-29T13:08:25.094" v="1"/>
          <ac:spMkLst>
            <pc:docMk/>
            <pc:sldMk cId="0" sldId="270"/>
            <ac:spMk id="5" creationId="{BA81723E-C278-7B03-6D80-3CD1F7C360A0}"/>
          </ac:spMkLst>
        </pc:spChg>
        <pc:spChg chg="add mod">
          <ac:chgData name="Arpita Patel" userId="jLSJYm+9XDyA+Yf+pB7UHhSbWqGIleq0NS6NrF1bBtI=" providerId="None" clId="Web-{D355E6DE-DE37-488C-AF93-E3F9B5547260}" dt="2025-08-29T13:10:17.079" v="11" actId="20577"/>
          <ac:spMkLst>
            <pc:docMk/>
            <pc:sldMk cId="0" sldId="270"/>
            <ac:spMk id="6" creationId="{D4BA736F-AA1F-4424-8750-061EB644663B}"/>
          </ac:spMkLst>
        </pc:spChg>
      </pc:sldChg>
    </pc:docChg>
  </pc:docChgLst>
  <pc:docChgLst>
    <pc:chgData name="Arpita Patel" userId="jLSJYm+9XDyA+Yf+pB7UHhSbWqGIleq0NS6NrF1bBtI=" providerId="None" clId="Web-{62C7DD34-61C4-458E-95AC-C59B1B6222E6}"/>
    <pc:docChg chg="modSld">
      <pc:chgData name="Arpita Patel" userId="jLSJYm+9XDyA+Yf+pB7UHhSbWqGIleq0NS6NrF1bBtI=" providerId="None" clId="Web-{62C7DD34-61C4-458E-95AC-C59B1B6222E6}" dt="2025-08-29T21:04:54.478" v="95" actId="1076"/>
      <pc:docMkLst>
        <pc:docMk/>
      </pc:docMkLst>
      <pc:sldChg chg="modSp">
        <pc:chgData name="Arpita Patel" userId="jLSJYm+9XDyA+Yf+pB7UHhSbWqGIleq0NS6NrF1bBtI=" providerId="None" clId="Web-{62C7DD34-61C4-458E-95AC-C59B1B6222E6}" dt="2025-08-29T20:58:36.199" v="2" actId="14100"/>
        <pc:sldMkLst>
          <pc:docMk/>
          <pc:sldMk cId="0" sldId="270"/>
        </pc:sldMkLst>
        <pc:spChg chg="mod">
          <ac:chgData name="Arpita Patel" userId="jLSJYm+9XDyA+Yf+pB7UHhSbWqGIleq0NS6NrF1bBtI=" providerId="None" clId="Web-{62C7DD34-61C4-458E-95AC-C59B1B6222E6}" dt="2025-08-29T20:58:33.965" v="1" actId="20577"/>
          <ac:spMkLst>
            <pc:docMk/>
            <pc:sldMk cId="0" sldId="270"/>
            <ac:spMk id="6" creationId="{D4BA736F-AA1F-4424-8750-061EB644663B}"/>
          </ac:spMkLst>
        </pc:spChg>
        <pc:picChg chg="mod">
          <ac:chgData name="Arpita Patel" userId="jLSJYm+9XDyA+Yf+pB7UHhSbWqGIleq0NS6NrF1bBtI=" providerId="None" clId="Web-{62C7DD34-61C4-458E-95AC-C59B1B6222E6}" dt="2025-08-29T20:58:36.199" v="2" actId="14100"/>
          <ac:picMkLst>
            <pc:docMk/>
            <pc:sldMk cId="0" sldId="270"/>
            <ac:picMk id="3" creationId="{975505C9-8421-F86B-4927-C35EA23ED420}"/>
          </ac:picMkLst>
        </pc:picChg>
      </pc:sldChg>
      <pc:sldChg chg="addSp modSp">
        <pc:chgData name="Arpita Patel" userId="jLSJYm+9XDyA+Yf+pB7UHhSbWqGIleq0NS6NrF1bBtI=" providerId="None" clId="Web-{62C7DD34-61C4-458E-95AC-C59B1B6222E6}" dt="2025-08-29T21:04:54.478" v="95" actId="1076"/>
        <pc:sldMkLst>
          <pc:docMk/>
          <pc:sldMk cId="1975136326" sldId="369"/>
        </pc:sldMkLst>
        <pc:spChg chg="add mod">
          <ac:chgData name="Arpita Patel" userId="jLSJYm+9XDyA+Yf+pB7UHhSbWqGIleq0NS6NrF1bBtI=" providerId="None" clId="Web-{62C7DD34-61C4-458E-95AC-C59B1B6222E6}" dt="2025-08-29T21:04:54.478" v="95" actId="1076"/>
          <ac:spMkLst>
            <pc:docMk/>
            <pc:sldMk cId="1975136326" sldId="369"/>
            <ac:spMk id="2" creationId="{C68D58AB-48B0-40B8-FBC9-9AE1BF27D2B3}"/>
          </ac:spMkLst>
        </pc:spChg>
        <pc:spChg chg="mod">
          <ac:chgData name="Arpita Patel" userId="jLSJYm+9XDyA+Yf+pB7UHhSbWqGIleq0NS6NrF1bBtI=" providerId="None" clId="Web-{62C7DD34-61C4-458E-95AC-C59B1B6222E6}" dt="2025-08-29T21:00:12.767" v="26" actId="20577"/>
          <ac:spMkLst>
            <pc:docMk/>
            <pc:sldMk cId="1975136326" sldId="369"/>
            <ac:spMk id="5" creationId="{B73DDFC3-9A78-7A27-26D9-EE4695F52537}"/>
          </ac:spMkLst>
        </pc:spChg>
        <pc:picChg chg="mod">
          <ac:chgData name="Arpita Patel" userId="jLSJYm+9XDyA+Yf+pB7UHhSbWqGIleq0NS6NrF1bBtI=" providerId="None" clId="Web-{62C7DD34-61C4-458E-95AC-C59B1B6222E6}" dt="2025-08-29T20:59:16.420" v="8" actId="1076"/>
          <ac:picMkLst>
            <pc:docMk/>
            <pc:sldMk cId="1975136326" sldId="369"/>
            <ac:picMk id="6" creationId="{E07F092D-9559-03EA-B8B7-E6C90DAC4E30}"/>
          </ac:picMkLst>
        </pc:picChg>
        <pc:picChg chg="mod">
          <ac:chgData name="Arpita Patel" userId="jLSJYm+9XDyA+Yf+pB7UHhSbWqGIleq0NS6NrF1bBtI=" providerId="None" clId="Web-{62C7DD34-61C4-458E-95AC-C59B1B6222E6}" dt="2025-08-29T21:00:21.236" v="28" actId="1076"/>
          <ac:picMkLst>
            <pc:docMk/>
            <pc:sldMk cId="1975136326" sldId="369"/>
            <ac:picMk id="4098" creationId="{09AB42BE-2C91-D273-F10A-C61C52F9DC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1" y="0"/>
            <a:ext cx="4035319" cy="352534"/>
          </a:xfrm>
          <a:prstGeom prst="rect">
            <a:avLst/>
          </a:prstGeom>
          <a:noFill/>
          <a:ln>
            <a:noFill/>
          </a:ln>
        </p:spPr>
        <p:txBody>
          <a:bodyPr spcFirstLastPara="1" wrap="square" lIns="93350" tIns="46675" rIns="93350" bIns="46675"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5274802" y="0"/>
            <a:ext cx="4035319" cy="352534"/>
          </a:xfrm>
          <a:prstGeom prst="rect">
            <a:avLst/>
          </a:prstGeom>
          <a:noFill/>
          <a:ln>
            <a:noFill/>
          </a:ln>
        </p:spPr>
        <p:txBody>
          <a:bodyPr spcFirstLastPara="1" wrap="square" lIns="93350" tIns="46675" rIns="93350" bIns="46675"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2547938" y="877888"/>
            <a:ext cx="4216400" cy="23717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931228" y="3381394"/>
            <a:ext cx="7449820" cy="2766596"/>
          </a:xfrm>
          <a:prstGeom prst="rect">
            <a:avLst/>
          </a:prstGeom>
          <a:noFill/>
          <a:ln>
            <a:noFill/>
          </a:ln>
        </p:spPr>
        <p:txBody>
          <a:bodyPr spcFirstLastPara="1" wrap="square" lIns="93350" tIns="46675" rIns="93350" bIns="46675"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1" y="6673743"/>
            <a:ext cx="4035319" cy="352533"/>
          </a:xfrm>
          <a:prstGeom prst="rect">
            <a:avLst/>
          </a:prstGeom>
          <a:noFill/>
          <a:ln>
            <a:noFill/>
          </a:ln>
        </p:spPr>
        <p:txBody>
          <a:bodyPr spcFirstLastPara="1" wrap="square" lIns="93350" tIns="46675" rIns="93350" bIns="46675"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274802" y="6673743"/>
            <a:ext cx="4035319" cy="352533"/>
          </a:xfrm>
          <a:prstGeom prst="rect">
            <a:avLst/>
          </a:prstGeom>
          <a:noFill/>
          <a:ln>
            <a:noFill/>
          </a:ln>
        </p:spPr>
        <p:txBody>
          <a:bodyPr spcFirstLastPara="1" wrap="square" lIns="93350" tIns="46675" rIns="93350" bIns="46675"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r>
              <a:rPr lang="en-US" dirty="0"/>
              <a:t>Abstract</a:t>
            </a:r>
          </a:p>
          <a:p>
            <a:pPr marL="0" indent="0"/>
            <a:r>
              <a:rPr lang="en-US" dirty="0"/>
              <a:t>Advancing Hydrologic Modeling through Community-Driven Development: </a:t>
            </a:r>
          </a:p>
          <a:p>
            <a:pPr marL="0" indent="0"/>
            <a:endParaRPr lang="en-US" dirty="0"/>
          </a:p>
          <a:p>
            <a:pPr marL="0" indent="0"/>
            <a:r>
              <a:rPr lang="en-US" dirty="0"/>
              <a:t>The NextGen Framework The NextGen Water Resources Modeling Framework (NextGen) represents a significant advancement in hydrologic modeling. This study introduces the "Community NextGen" initiative, a collaborative effort by the University of Alabama and </a:t>
            </a:r>
            <a:r>
              <a:rPr lang="en-US" dirty="0" err="1"/>
              <a:t>Lynker</a:t>
            </a:r>
            <a:r>
              <a:rPr lang="en-US" dirty="0"/>
              <a:t>, aimed at fostering open innovation and accelerating the framework's development. Our project focuses on four key areas: (1) establishing a CIROH Community Fork of NextGen to promote open governance and community-driven development; (2) developing NextGen In A Box (NGIAB) and DataStream, a deployable laboratory workbench for experimenting with localized configurations; (3) utilizing robust model evaluation functionality; and (4) implementing comprehensive testing and continuous integration/delivery pipelines. These efforts aim to facilitate efficient research-to-operations and operations-to-research transitions, ultimately enhancing our ability to model and predict water resources at various scales. By fostering a collaborative ecosystem around NextGen, we seek to harness the collective expertise of the hydrologic community, driving innovation and improving the framework's applicability to diverse water management challenges. This study will focus on the strategies for community engagement, including the development of standards and guidelines, and share insights from case studies utilizing NGIAB, DataStream as an experimental platform, and demonstrating the potential for accelerating the integration of research insights into NOAA operational forecasting.</a:t>
            </a:r>
            <a:endParaRPr lang="en-US"/>
          </a:p>
        </p:txBody>
      </p:sp>
      <p:sp>
        <p:nvSpPr>
          <p:cNvPr id="213" name="Google Shape;21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a:extLst>
            <a:ext uri="{FF2B5EF4-FFF2-40B4-BE49-F238E27FC236}">
              <a16:creationId xmlns:a16="http://schemas.microsoft.com/office/drawing/2014/main" id="{3123B4BF-ABA3-8750-1CFE-57F94AFC0901}"/>
            </a:ext>
          </a:extLst>
        </p:cNvPr>
        <p:cNvGrpSpPr/>
        <p:nvPr/>
      </p:nvGrpSpPr>
      <p:grpSpPr>
        <a:xfrm>
          <a:off x="0" y="0"/>
          <a:ext cx="0" cy="0"/>
          <a:chOff x="0" y="0"/>
          <a:chExt cx="0" cy="0"/>
        </a:xfrm>
      </p:grpSpPr>
      <p:sp>
        <p:nvSpPr>
          <p:cNvPr id="742" name="Google Shape;742;p16:notes">
            <a:extLst>
              <a:ext uri="{FF2B5EF4-FFF2-40B4-BE49-F238E27FC236}">
                <a16:creationId xmlns:a16="http://schemas.microsoft.com/office/drawing/2014/main" id="{456E6DE5-AA89-080F-F1B3-6EFF37E55FB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dirty="0">
              <a:latin typeface="Arial"/>
              <a:ea typeface="Arial"/>
              <a:cs typeface="Arial"/>
              <a:sym typeface="Arial"/>
            </a:endParaRPr>
          </a:p>
        </p:txBody>
      </p:sp>
      <p:sp>
        <p:nvSpPr>
          <p:cNvPr id="743" name="Google Shape;743;p16:notes">
            <a:extLst>
              <a:ext uri="{FF2B5EF4-FFF2-40B4-BE49-F238E27FC236}">
                <a16:creationId xmlns:a16="http://schemas.microsoft.com/office/drawing/2014/main" id="{84663171-BC16-9254-1BBB-63A78F650A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888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4"/>
        <p:cNvGrpSpPr/>
        <p:nvPr/>
      </p:nvGrpSpPr>
      <p:grpSpPr>
        <a:xfrm>
          <a:off x="0" y="0"/>
          <a:ext cx="0" cy="0"/>
          <a:chOff x="0" y="0"/>
          <a:chExt cx="0" cy="0"/>
        </a:xfrm>
      </p:grpSpPr>
      <p:sp>
        <p:nvSpPr>
          <p:cNvPr id="1745" name="Google Shape;1745;p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b="0"/>
          </a:p>
        </p:txBody>
      </p:sp>
      <p:sp>
        <p:nvSpPr>
          <p:cNvPr id="1746" name="Google Shape;1746;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5c8025aea6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409" name="Google Shape;409;g35c8025aea6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lang="en-US" dirty="0">
              <a:solidFill>
                <a:srgbClr val="333333"/>
              </a:solidFill>
              <a:latin typeface="Arial"/>
              <a:cs typeface="Arial"/>
            </a:endParaRPr>
          </a:p>
        </p:txBody>
      </p:sp>
      <p:sp>
        <p:nvSpPr>
          <p:cNvPr id="433" name="Google Shape;433;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5c841e9bee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490" name="Google Shape;490;g35c841e9be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814" name="Google Shape;814;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a:extLst>
            <a:ext uri="{FF2B5EF4-FFF2-40B4-BE49-F238E27FC236}">
              <a16:creationId xmlns:a16="http://schemas.microsoft.com/office/drawing/2014/main" id="{00EF7321-D1DA-AD6A-0D36-CB9FFD90FE17}"/>
            </a:ext>
          </a:extLst>
        </p:cNvPr>
        <p:cNvGrpSpPr/>
        <p:nvPr/>
      </p:nvGrpSpPr>
      <p:grpSpPr>
        <a:xfrm>
          <a:off x="0" y="0"/>
          <a:ext cx="0" cy="0"/>
          <a:chOff x="0" y="0"/>
          <a:chExt cx="0" cy="0"/>
        </a:xfrm>
      </p:grpSpPr>
      <p:sp>
        <p:nvSpPr>
          <p:cNvPr id="489" name="Google Shape;489;g35c841e9bee_0_0:notes">
            <a:extLst>
              <a:ext uri="{FF2B5EF4-FFF2-40B4-BE49-F238E27FC236}">
                <a16:creationId xmlns:a16="http://schemas.microsoft.com/office/drawing/2014/main" id="{8A743A29-725B-692C-55B9-79BF68A30480}"/>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r>
              <a:rPr lang="en-US"/>
              <a:t>\</a:t>
            </a:r>
            <a:endParaRPr/>
          </a:p>
        </p:txBody>
      </p:sp>
      <p:sp>
        <p:nvSpPr>
          <p:cNvPr id="490" name="Google Shape;490;g35c841e9bee_0_0:notes">
            <a:extLst>
              <a:ext uri="{FF2B5EF4-FFF2-40B4-BE49-F238E27FC236}">
                <a16:creationId xmlns:a16="http://schemas.microsoft.com/office/drawing/2014/main" id="{16F1A671-0C64-971F-3F81-D8B8BDD8C06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54406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33658e52b1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dirty="0"/>
          </a:p>
        </p:txBody>
      </p:sp>
      <p:sp>
        <p:nvSpPr>
          <p:cNvPr id="704" name="Google Shape;704;g33658e52b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dirty="0">
              <a:latin typeface="Arial"/>
              <a:ea typeface="Arial"/>
              <a:cs typeface="Arial"/>
              <a:sym typeface="Arial"/>
            </a:endParaRPr>
          </a:p>
        </p:txBody>
      </p:sp>
      <p:sp>
        <p:nvSpPr>
          <p:cNvPr id="743" name="Google Shape;74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a:extLst>
            <a:ext uri="{FF2B5EF4-FFF2-40B4-BE49-F238E27FC236}">
              <a16:creationId xmlns:a16="http://schemas.microsoft.com/office/drawing/2014/main" id="{07896A44-0E25-11C8-46E3-4C6BC9B2D89D}"/>
            </a:ext>
          </a:extLst>
        </p:cNvPr>
        <p:cNvGrpSpPr/>
        <p:nvPr/>
      </p:nvGrpSpPr>
      <p:grpSpPr>
        <a:xfrm>
          <a:off x="0" y="0"/>
          <a:ext cx="0" cy="0"/>
          <a:chOff x="0" y="0"/>
          <a:chExt cx="0" cy="0"/>
        </a:xfrm>
      </p:grpSpPr>
      <p:sp>
        <p:nvSpPr>
          <p:cNvPr id="742" name="Google Shape;742;p16:notes">
            <a:extLst>
              <a:ext uri="{FF2B5EF4-FFF2-40B4-BE49-F238E27FC236}">
                <a16:creationId xmlns:a16="http://schemas.microsoft.com/office/drawing/2014/main" id="{238DD4A0-1F3F-8FF8-DC19-F75B876A161D}"/>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850" dirty="0">
              <a:latin typeface="Arial"/>
              <a:ea typeface="Arial"/>
              <a:cs typeface="Arial"/>
              <a:sym typeface="Arial"/>
            </a:endParaRPr>
          </a:p>
        </p:txBody>
      </p:sp>
      <p:sp>
        <p:nvSpPr>
          <p:cNvPr id="743" name="Google Shape;743;p16:notes">
            <a:extLst>
              <a:ext uri="{FF2B5EF4-FFF2-40B4-BE49-F238E27FC236}">
                <a16:creationId xmlns:a16="http://schemas.microsoft.com/office/drawing/2014/main" id="{F6893E56-EDEF-DD84-390C-42C571844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96073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7" name="Google Shape;17;p2"/>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18" name="Google Shape;18;p2"/>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82"/>
        <p:cNvGrpSpPr/>
        <p:nvPr/>
      </p:nvGrpSpPr>
      <p:grpSpPr>
        <a:xfrm>
          <a:off x="0" y="0"/>
          <a:ext cx="0" cy="0"/>
          <a:chOff x="0" y="0"/>
          <a:chExt cx="0" cy="0"/>
        </a:xfrm>
      </p:grpSpPr>
      <p:sp>
        <p:nvSpPr>
          <p:cNvPr id="83" name="Google Shape;83;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5" name="Google Shape;85;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ALT 1">
  <p:cSld name="BLANK_1">
    <p:bg>
      <p:bgPr>
        <a:solidFill>
          <a:schemeClr val="lt1"/>
        </a:solidFill>
        <a:effectLst/>
      </p:bgPr>
    </p:bg>
    <p:spTree>
      <p:nvGrpSpPr>
        <p:cNvPr id="1" name="Shape 88"/>
        <p:cNvGrpSpPr/>
        <p:nvPr/>
      </p:nvGrpSpPr>
      <p:grpSpPr>
        <a:xfrm>
          <a:off x="0" y="0"/>
          <a:ext cx="0" cy="0"/>
          <a:chOff x="0" y="0"/>
          <a:chExt cx="0" cy="0"/>
        </a:xfrm>
      </p:grpSpPr>
      <p:grpSp>
        <p:nvGrpSpPr>
          <p:cNvPr id="89" name="Google Shape;89;p14"/>
          <p:cNvGrpSpPr/>
          <p:nvPr/>
        </p:nvGrpSpPr>
        <p:grpSpPr>
          <a:xfrm>
            <a:off x="-1067" y="-200"/>
            <a:ext cx="12193362" cy="6858829"/>
            <a:chOff x="-800" y="-150"/>
            <a:chExt cx="9145250" cy="5144250"/>
          </a:xfrm>
        </p:grpSpPr>
        <p:cxnSp>
          <p:nvCxnSpPr>
            <p:cNvPr id="90" name="Google Shape;90;p14"/>
            <p:cNvCxnSpPr/>
            <p:nvPr/>
          </p:nvCxnSpPr>
          <p:spPr>
            <a:xfrm>
              <a:off x="514575" y="-150"/>
              <a:ext cx="0" cy="5143800"/>
            </a:xfrm>
            <a:prstGeom prst="straightConnector1">
              <a:avLst/>
            </a:prstGeom>
            <a:noFill/>
            <a:ln w="9525" cap="flat" cmpd="sng">
              <a:solidFill>
                <a:schemeClr val="accent6"/>
              </a:solidFill>
              <a:prstDash val="solid"/>
              <a:round/>
              <a:headEnd type="none" w="sm" len="sm"/>
              <a:tailEnd type="none" w="sm" len="sm"/>
            </a:ln>
          </p:spPr>
        </p:cxnSp>
        <p:cxnSp>
          <p:nvCxnSpPr>
            <p:cNvPr id="91" name="Google Shape;91;p14"/>
            <p:cNvCxnSpPr/>
            <p:nvPr/>
          </p:nvCxnSpPr>
          <p:spPr>
            <a:xfrm rot="10800000">
              <a:off x="-800" y="521125"/>
              <a:ext cx="9144900" cy="0"/>
            </a:xfrm>
            <a:prstGeom prst="straightConnector1">
              <a:avLst/>
            </a:prstGeom>
            <a:noFill/>
            <a:ln w="9525" cap="flat" cmpd="sng">
              <a:solidFill>
                <a:schemeClr val="accent6"/>
              </a:solidFill>
              <a:prstDash val="solid"/>
              <a:round/>
              <a:headEnd type="none" w="sm" len="sm"/>
              <a:tailEnd type="none" w="sm" len="sm"/>
            </a:ln>
          </p:spPr>
        </p:cxnSp>
        <p:cxnSp>
          <p:nvCxnSpPr>
            <p:cNvPr id="92" name="Google Shape;92;p14"/>
            <p:cNvCxnSpPr/>
            <p:nvPr/>
          </p:nvCxnSpPr>
          <p:spPr>
            <a:xfrm>
              <a:off x="7228800" y="450"/>
              <a:ext cx="0" cy="521400"/>
            </a:xfrm>
            <a:prstGeom prst="straightConnector1">
              <a:avLst/>
            </a:prstGeom>
            <a:noFill/>
            <a:ln w="9525" cap="flat" cmpd="sng">
              <a:solidFill>
                <a:schemeClr val="accent6"/>
              </a:solidFill>
              <a:prstDash val="solid"/>
              <a:round/>
              <a:headEnd type="none" w="sm" len="sm"/>
              <a:tailEnd type="none" w="sm" len="sm"/>
            </a:ln>
          </p:spPr>
        </p:cxnSp>
        <p:cxnSp>
          <p:nvCxnSpPr>
            <p:cNvPr id="93" name="Google Shape;93;p14"/>
            <p:cNvCxnSpPr/>
            <p:nvPr/>
          </p:nvCxnSpPr>
          <p:spPr>
            <a:xfrm>
              <a:off x="8622600" y="528"/>
              <a:ext cx="0" cy="5143200"/>
            </a:xfrm>
            <a:prstGeom prst="straightConnector1">
              <a:avLst/>
            </a:prstGeom>
            <a:noFill/>
            <a:ln w="9525" cap="flat" cmpd="sng">
              <a:solidFill>
                <a:schemeClr val="accent6"/>
              </a:solidFill>
              <a:prstDash val="solid"/>
              <a:round/>
              <a:headEnd type="none" w="sm" len="sm"/>
              <a:tailEnd type="none" w="sm" len="sm"/>
            </a:ln>
          </p:spPr>
        </p:cxnSp>
        <p:cxnSp>
          <p:nvCxnSpPr>
            <p:cNvPr id="94" name="Google Shape;94;p14"/>
            <p:cNvCxnSpPr/>
            <p:nvPr/>
          </p:nvCxnSpPr>
          <p:spPr>
            <a:xfrm rot="10800000">
              <a:off x="-450" y="3610475"/>
              <a:ext cx="9144900" cy="0"/>
            </a:xfrm>
            <a:prstGeom prst="straightConnector1">
              <a:avLst/>
            </a:prstGeom>
            <a:noFill/>
            <a:ln w="9525" cap="flat" cmpd="sng">
              <a:solidFill>
                <a:schemeClr val="accent6"/>
              </a:solidFill>
              <a:prstDash val="solid"/>
              <a:round/>
              <a:headEnd type="none" w="sm" len="sm"/>
              <a:tailEnd type="none" w="sm" len="sm"/>
            </a:ln>
          </p:spPr>
        </p:cxnSp>
        <p:cxnSp>
          <p:nvCxnSpPr>
            <p:cNvPr id="95" name="Google Shape;95;p14"/>
            <p:cNvCxnSpPr/>
            <p:nvPr/>
          </p:nvCxnSpPr>
          <p:spPr>
            <a:xfrm rot="10800000">
              <a:off x="-450" y="4619575"/>
              <a:ext cx="9144900" cy="0"/>
            </a:xfrm>
            <a:prstGeom prst="straightConnector1">
              <a:avLst/>
            </a:prstGeom>
            <a:noFill/>
            <a:ln w="9525" cap="flat" cmpd="sng">
              <a:solidFill>
                <a:schemeClr val="accent6"/>
              </a:solidFill>
              <a:prstDash val="solid"/>
              <a:round/>
              <a:headEnd type="none" w="sm" len="sm"/>
              <a:tailEnd type="none" w="sm" len="sm"/>
            </a:ln>
          </p:spPr>
        </p:cxnSp>
        <p:cxnSp>
          <p:nvCxnSpPr>
            <p:cNvPr id="96" name="Google Shape;96;p14"/>
            <p:cNvCxnSpPr/>
            <p:nvPr/>
          </p:nvCxnSpPr>
          <p:spPr>
            <a:xfrm>
              <a:off x="7228850" y="3609300"/>
              <a:ext cx="0" cy="1534800"/>
            </a:xfrm>
            <a:prstGeom prst="straightConnector1">
              <a:avLst/>
            </a:prstGeom>
            <a:noFill/>
            <a:ln w="9525" cap="flat" cmpd="sng">
              <a:solidFill>
                <a:schemeClr val="accent6"/>
              </a:solidFill>
              <a:prstDash val="solid"/>
              <a:round/>
              <a:headEnd type="none" w="sm" len="sm"/>
              <a:tailEnd type="none" w="sm" len="sm"/>
            </a:ln>
          </p:spPr>
        </p:cxnSp>
      </p:grpSp>
      <p:sp>
        <p:nvSpPr>
          <p:cNvPr id="97" name="Google Shape;97;p14"/>
          <p:cNvSpPr txBox="1">
            <a:spLocks noGrp="1"/>
          </p:cNvSpPr>
          <p:nvPr>
            <p:ph type="title"/>
          </p:nvPr>
        </p:nvSpPr>
        <p:spPr>
          <a:xfrm>
            <a:off x="695733" y="1668467"/>
            <a:ext cx="10801200" cy="2042100"/>
          </a:xfrm>
          <a:prstGeom prst="rect">
            <a:avLst/>
          </a:prstGeom>
        </p:spPr>
        <p:txBody>
          <a:bodyPr spcFirstLastPara="1" wrap="square" lIns="365725" tIns="121900" rIns="243825" bIns="121900" anchor="ctr" anchorCtr="0">
            <a:normAutofit/>
          </a:bodyPr>
          <a:lstStyle>
            <a:lvl1pPr lvl="0">
              <a:lnSpc>
                <a:spcPct val="80000"/>
              </a:lnSpc>
              <a:spcBef>
                <a:spcPts val="0"/>
              </a:spcBef>
              <a:spcAft>
                <a:spcPts val="0"/>
              </a:spcAft>
              <a:buClr>
                <a:schemeClr val="dk1"/>
              </a:buClr>
              <a:buSzPts val="5900"/>
              <a:buFont typeface="Gowun Batang"/>
              <a:buNone/>
              <a:defRPr sz="5900">
                <a:solidFill>
                  <a:schemeClr val="dk1"/>
                </a:solidFill>
              </a:defRPr>
            </a:lvl1pPr>
            <a:lvl2pPr lvl="1">
              <a:lnSpc>
                <a:spcPct val="80000"/>
              </a:lnSpc>
              <a:spcBef>
                <a:spcPts val="0"/>
              </a:spcBef>
              <a:spcAft>
                <a:spcPts val="0"/>
              </a:spcAft>
              <a:buClr>
                <a:schemeClr val="dk1"/>
              </a:buClr>
              <a:buSzPts val="5900"/>
              <a:buFont typeface="Gowun Batang"/>
              <a:buNone/>
              <a:defRPr sz="5900">
                <a:solidFill>
                  <a:schemeClr val="dk1"/>
                </a:solidFill>
              </a:defRPr>
            </a:lvl2pPr>
            <a:lvl3pPr lvl="2">
              <a:lnSpc>
                <a:spcPct val="80000"/>
              </a:lnSpc>
              <a:spcBef>
                <a:spcPts val="0"/>
              </a:spcBef>
              <a:spcAft>
                <a:spcPts val="0"/>
              </a:spcAft>
              <a:buClr>
                <a:schemeClr val="dk1"/>
              </a:buClr>
              <a:buSzPts val="5900"/>
              <a:buFont typeface="Gowun Batang"/>
              <a:buNone/>
              <a:defRPr sz="5900">
                <a:solidFill>
                  <a:schemeClr val="dk1"/>
                </a:solidFill>
              </a:defRPr>
            </a:lvl3pPr>
            <a:lvl4pPr lvl="3">
              <a:lnSpc>
                <a:spcPct val="80000"/>
              </a:lnSpc>
              <a:spcBef>
                <a:spcPts val="0"/>
              </a:spcBef>
              <a:spcAft>
                <a:spcPts val="0"/>
              </a:spcAft>
              <a:buClr>
                <a:schemeClr val="dk1"/>
              </a:buClr>
              <a:buSzPts val="5900"/>
              <a:buFont typeface="Gowun Batang"/>
              <a:buNone/>
              <a:defRPr sz="5900">
                <a:solidFill>
                  <a:schemeClr val="dk1"/>
                </a:solidFill>
              </a:defRPr>
            </a:lvl4pPr>
            <a:lvl5pPr lvl="4">
              <a:lnSpc>
                <a:spcPct val="80000"/>
              </a:lnSpc>
              <a:spcBef>
                <a:spcPts val="0"/>
              </a:spcBef>
              <a:spcAft>
                <a:spcPts val="0"/>
              </a:spcAft>
              <a:buClr>
                <a:schemeClr val="dk1"/>
              </a:buClr>
              <a:buSzPts val="5900"/>
              <a:buFont typeface="Gowun Batang"/>
              <a:buNone/>
              <a:defRPr sz="5900">
                <a:solidFill>
                  <a:schemeClr val="dk1"/>
                </a:solidFill>
              </a:defRPr>
            </a:lvl5pPr>
            <a:lvl6pPr lvl="5">
              <a:lnSpc>
                <a:spcPct val="80000"/>
              </a:lnSpc>
              <a:spcBef>
                <a:spcPts val="0"/>
              </a:spcBef>
              <a:spcAft>
                <a:spcPts val="0"/>
              </a:spcAft>
              <a:buClr>
                <a:schemeClr val="dk1"/>
              </a:buClr>
              <a:buSzPts val="5900"/>
              <a:buFont typeface="Gowun Batang"/>
              <a:buNone/>
              <a:defRPr sz="5900">
                <a:solidFill>
                  <a:schemeClr val="dk1"/>
                </a:solidFill>
              </a:defRPr>
            </a:lvl6pPr>
            <a:lvl7pPr lvl="6">
              <a:lnSpc>
                <a:spcPct val="80000"/>
              </a:lnSpc>
              <a:spcBef>
                <a:spcPts val="0"/>
              </a:spcBef>
              <a:spcAft>
                <a:spcPts val="0"/>
              </a:spcAft>
              <a:buClr>
                <a:schemeClr val="dk1"/>
              </a:buClr>
              <a:buSzPts val="5900"/>
              <a:buFont typeface="Gowun Batang"/>
              <a:buNone/>
              <a:defRPr sz="5900">
                <a:solidFill>
                  <a:schemeClr val="dk1"/>
                </a:solidFill>
              </a:defRPr>
            </a:lvl7pPr>
            <a:lvl8pPr lvl="7">
              <a:lnSpc>
                <a:spcPct val="80000"/>
              </a:lnSpc>
              <a:spcBef>
                <a:spcPts val="0"/>
              </a:spcBef>
              <a:spcAft>
                <a:spcPts val="0"/>
              </a:spcAft>
              <a:buClr>
                <a:schemeClr val="dk1"/>
              </a:buClr>
              <a:buSzPts val="5900"/>
              <a:buFont typeface="Gowun Batang"/>
              <a:buNone/>
              <a:defRPr sz="5900">
                <a:solidFill>
                  <a:schemeClr val="dk1"/>
                </a:solidFill>
              </a:defRPr>
            </a:lvl8pPr>
            <a:lvl9pPr lvl="8">
              <a:lnSpc>
                <a:spcPct val="80000"/>
              </a:lnSpc>
              <a:spcBef>
                <a:spcPts val="0"/>
              </a:spcBef>
              <a:spcAft>
                <a:spcPts val="0"/>
              </a:spcAft>
              <a:buClr>
                <a:schemeClr val="dk1"/>
              </a:buClr>
              <a:buSzPts val="5900"/>
              <a:buFont typeface="Gowun Batang"/>
              <a:buNone/>
              <a:defRPr sz="5900">
                <a:solidFill>
                  <a:schemeClr val="dk1"/>
                </a:solidFill>
              </a:defRPr>
            </a:lvl9pPr>
          </a:lstStyle>
          <a:p>
            <a:endParaRPr/>
          </a:p>
        </p:txBody>
      </p:sp>
      <p:sp>
        <p:nvSpPr>
          <p:cNvPr id="98" name="Google Shape;98;p14"/>
          <p:cNvSpPr txBox="1">
            <a:spLocks noGrp="1"/>
          </p:cNvSpPr>
          <p:nvPr>
            <p:ph type="subTitle" idx="1"/>
          </p:nvPr>
        </p:nvSpPr>
        <p:spPr>
          <a:xfrm>
            <a:off x="695167" y="3710467"/>
            <a:ext cx="10801200" cy="451500"/>
          </a:xfrm>
          <a:prstGeom prst="rect">
            <a:avLst/>
          </a:prstGeom>
        </p:spPr>
        <p:txBody>
          <a:bodyPr spcFirstLastPara="1" wrap="square" lIns="365725" tIns="121900" rIns="243825" bIns="121900" anchor="t" anchorCtr="0">
            <a:normAutofit/>
          </a:bodyPr>
          <a:lstStyle>
            <a:lvl1pPr lvl="0">
              <a:spcBef>
                <a:spcPts val="64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1pPr>
            <a:lvl2pPr lvl="1">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2pPr>
            <a:lvl3pPr lvl="2">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3pPr>
            <a:lvl4pPr lvl="3">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4pPr>
            <a:lvl5pPr lvl="4">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5pPr>
            <a:lvl6pPr lvl="5">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6pPr>
            <a:lvl7pPr lvl="6">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7pPr>
            <a:lvl8pPr lvl="7">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8pPr>
            <a:lvl9pPr lvl="8">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9pPr>
          </a:lstStyle>
          <a:p>
            <a:endParaRPr/>
          </a:p>
        </p:txBody>
      </p:sp>
      <p:sp>
        <p:nvSpPr>
          <p:cNvPr id="99" name="Google Shape;99;p14"/>
          <p:cNvSpPr txBox="1">
            <a:spLocks noGrp="1"/>
          </p:cNvSpPr>
          <p:nvPr>
            <p:ph type="subTitle" idx="2"/>
          </p:nvPr>
        </p:nvSpPr>
        <p:spPr>
          <a:xfrm>
            <a:off x="691200" y="4812700"/>
            <a:ext cx="8947200" cy="1346700"/>
          </a:xfrm>
          <a:prstGeom prst="rect">
            <a:avLst/>
          </a:prstGeom>
        </p:spPr>
        <p:txBody>
          <a:bodyPr spcFirstLastPara="1" wrap="square" lIns="365725" tIns="121900" rIns="365725" bIns="121900" anchor="ctr" anchorCtr="0">
            <a:normAutofit/>
          </a:bodyPr>
          <a:lstStyle>
            <a:lvl1pPr lvl="0">
              <a:spcBef>
                <a:spcPts val="640"/>
              </a:spcBef>
              <a:spcAft>
                <a:spcPts val="0"/>
              </a:spcAft>
              <a:buClr>
                <a:schemeClr val="dk1"/>
              </a:buClr>
              <a:buSzPts val="1300"/>
              <a:buFont typeface="Inter"/>
              <a:buNone/>
              <a:defRPr sz="1300">
                <a:solidFill>
                  <a:schemeClr val="dk1"/>
                </a:solidFill>
              </a:defRPr>
            </a:lvl1pPr>
            <a:lvl2pPr lvl="1">
              <a:spcBef>
                <a:spcPts val="0"/>
              </a:spcBef>
              <a:spcAft>
                <a:spcPts val="0"/>
              </a:spcAft>
              <a:buClr>
                <a:schemeClr val="dk1"/>
              </a:buClr>
              <a:buSzPts val="1300"/>
              <a:buFont typeface="Inter"/>
              <a:buNone/>
              <a:defRPr sz="1300">
                <a:solidFill>
                  <a:schemeClr val="dk1"/>
                </a:solidFill>
              </a:defRPr>
            </a:lvl2pPr>
            <a:lvl3pPr lvl="2">
              <a:spcBef>
                <a:spcPts val="0"/>
              </a:spcBef>
              <a:spcAft>
                <a:spcPts val="0"/>
              </a:spcAft>
              <a:buClr>
                <a:schemeClr val="dk1"/>
              </a:buClr>
              <a:buSzPts val="1300"/>
              <a:buFont typeface="Inter"/>
              <a:buNone/>
              <a:defRPr sz="1300">
                <a:solidFill>
                  <a:schemeClr val="dk1"/>
                </a:solidFill>
              </a:defRPr>
            </a:lvl3pPr>
            <a:lvl4pPr lvl="3">
              <a:spcBef>
                <a:spcPts val="0"/>
              </a:spcBef>
              <a:spcAft>
                <a:spcPts val="0"/>
              </a:spcAft>
              <a:buClr>
                <a:schemeClr val="dk1"/>
              </a:buClr>
              <a:buSzPts val="1300"/>
              <a:buFont typeface="Inter"/>
              <a:buNone/>
              <a:defRPr sz="1300">
                <a:solidFill>
                  <a:schemeClr val="dk1"/>
                </a:solidFill>
              </a:defRPr>
            </a:lvl4pPr>
            <a:lvl5pPr lvl="4">
              <a:spcBef>
                <a:spcPts val="0"/>
              </a:spcBef>
              <a:spcAft>
                <a:spcPts val="0"/>
              </a:spcAft>
              <a:buClr>
                <a:schemeClr val="dk1"/>
              </a:buClr>
              <a:buSzPts val="1300"/>
              <a:buFont typeface="Inter"/>
              <a:buNone/>
              <a:defRPr sz="1300">
                <a:solidFill>
                  <a:schemeClr val="dk1"/>
                </a:solidFill>
              </a:defRPr>
            </a:lvl5pPr>
            <a:lvl6pPr lvl="5">
              <a:spcBef>
                <a:spcPts val="0"/>
              </a:spcBef>
              <a:spcAft>
                <a:spcPts val="0"/>
              </a:spcAft>
              <a:buClr>
                <a:schemeClr val="dk1"/>
              </a:buClr>
              <a:buSzPts val="1300"/>
              <a:buFont typeface="Inter"/>
              <a:buNone/>
              <a:defRPr sz="1300">
                <a:solidFill>
                  <a:schemeClr val="dk1"/>
                </a:solidFill>
              </a:defRPr>
            </a:lvl6pPr>
            <a:lvl7pPr lvl="6">
              <a:spcBef>
                <a:spcPts val="0"/>
              </a:spcBef>
              <a:spcAft>
                <a:spcPts val="0"/>
              </a:spcAft>
              <a:buClr>
                <a:schemeClr val="dk1"/>
              </a:buClr>
              <a:buSzPts val="1300"/>
              <a:buFont typeface="Inter"/>
              <a:buNone/>
              <a:defRPr sz="1300">
                <a:solidFill>
                  <a:schemeClr val="dk1"/>
                </a:solidFill>
              </a:defRPr>
            </a:lvl7pPr>
            <a:lvl8pPr lvl="7">
              <a:spcBef>
                <a:spcPts val="0"/>
              </a:spcBef>
              <a:spcAft>
                <a:spcPts val="0"/>
              </a:spcAft>
              <a:buClr>
                <a:schemeClr val="dk1"/>
              </a:buClr>
              <a:buSzPts val="1300"/>
              <a:buFont typeface="Inter"/>
              <a:buNone/>
              <a:defRPr sz="1300">
                <a:solidFill>
                  <a:schemeClr val="dk1"/>
                </a:solidFill>
              </a:defRPr>
            </a:lvl8pPr>
            <a:lvl9pPr lvl="8">
              <a:spcBef>
                <a:spcPts val="0"/>
              </a:spcBef>
              <a:spcAft>
                <a:spcPts val="0"/>
              </a:spcAft>
              <a:buClr>
                <a:schemeClr val="dk1"/>
              </a:buClr>
              <a:buSzPts val="1300"/>
              <a:buFont typeface="Inter"/>
              <a:buNone/>
              <a:defRPr sz="1300">
                <a:solidFill>
                  <a:schemeClr val="dk1"/>
                </a:solidFill>
              </a:defRPr>
            </a:lvl9pPr>
          </a:lstStyle>
          <a:p>
            <a:endParaRPr/>
          </a:p>
        </p:txBody>
      </p:sp>
      <p:sp>
        <p:nvSpPr>
          <p:cNvPr id="100" name="Google Shape;100;p14"/>
          <p:cNvSpPr txBox="1">
            <a:spLocks noGrp="1"/>
          </p:cNvSpPr>
          <p:nvPr>
            <p:ph type="subTitle" idx="3"/>
          </p:nvPr>
        </p:nvSpPr>
        <p:spPr>
          <a:xfrm>
            <a:off x="4228467" y="14767"/>
            <a:ext cx="5409900" cy="677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dk1"/>
              </a:buClr>
              <a:buSzPts val="1300"/>
              <a:buFont typeface="Inter"/>
              <a:buNone/>
              <a:defRPr sz="1300">
                <a:solidFill>
                  <a:schemeClr val="dk1"/>
                </a:solidFill>
              </a:defRPr>
            </a:lvl1pPr>
            <a:lvl2pPr lvl="1" algn="r">
              <a:spcBef>
                <a:spcPts val="0"/>
              </a:spcBef>
              <a:spcAft>
                <a:spcPts val="0"/>
              </a:spcAft>
              <a:buClr>
                <a:schemeClr val="dk1"/>
              </a:buClr>
              <a:buSzPts val="1300"/>
              <a:buFont typeface="Inter"/>
              <a:buNone/>
              <a:defRPr sz="1300">
                <a:solidFill>
                  <a:schemeClr val="dk1"/>
                </a:solidFill>
              </a:defRPr>
            </a:lvl2pPr>
            <a:lvl3pPr lvl="2" algn="r">
              <a:spcBef>
                <a:spcPts val="0"/>
              </a:spcBef>
              <a:spcAft>
                <a:spcPts val="0"/>
              </a:spcAft>
              <a:buClr>
                <a:schemeClr val="dk1"/>
              </a:buClr>
              <a:buSzPts val="1300"/>
              <a:buFont typeface="Inter"/>
              <a:buNone/>
              <a:defRPr sz="1300">
                <a:solidFill>
                  <a:schemeClr val="dk1"/>
                </a:solidFill>
              </a:defRPr>
            </a:lvl3pPr>
            <a:lvl4pPr lvl="3" algn="r">
              <a:spcBef>
                <a:spcPts val="0"/>
              </a:spcBef>
              <a:spcAft>
                <a:spcPts val="0"/>
              </a:spcAft>
              <a:buClr>
                <a:schemeClr val="dk1"/>
              </a:buClr>
              <a:buSzPts val="1300"/>
              <a:buFont typeface="Inter"/>
              <a:buNone/>
              <a:defRPr sz="1300">
                <a:solidFill>
                  <a:schemeClr val="dk1"/>
                </a:solidFill>
              </a:defRPr>
            </a:lvl4pPr>
            <a:lvl5pPr lvl="4" algn="r">
              <a:spcBef>
                <a:spcPts val="0"/>
              </a:spcBef>
              <a:spcAft>
                <a:spcPts val="0"/>
              </a:spcAft>
              <a:buClr>
                <a:schemeClr val="dk1"/>
              </a:buClr>
              <a:buSzPts val="1300"/>
              <a:buFont typeface="Inter"/>
              <a:buNone/>
              <a:defRPr sz="1300">
                <a:solidFill>
                  <a:schemeClr val="dk1"/>
                </a:solidFill>
              </a:defRPr>
            </a:lvl5pPr>
            <a:lvl6pPr lvl="5" algn="r">
              <a:spcBef>
                <a:spcPts val="0"/>
              </a:spcBef>
              <a:spcAft>
                <a:spcPts val="0"/>
              </a:spcAft>
              <a:buClr>
                <a:schemeClr val="dk1"/>
              </a:buClr>
              <a:buSzPts val="1300"/>
              <a:buFont typeface="Inter"/>
              <a:buNone/>
              <a:defRPr sz="1300">
                <a:solidFill>
                  <a:schemeClr val="dk1"/>
                </a:solidFill>
              </a:defRPr>
            </a:lvl6pPr>
            <a:lvl7pPr lvl="6" algn="r">
              <a:spcBef>
                <a:spcPts val="0"/>
              </a:spcBef>
              <a:spcAft>
                <a:spcPts val="0"/>
              </a:spcAft>
              <a:buClr>
                <a:schemeClr val="dk1"/>
              </a:buClr>
              <a:buSzPts val="1300"/>
              <a:buFont typeface="Inter"/>
              <a:buNone/>
              <a:defRPr sz="1300">
                <a:solidFill>
                  <a:schemeClr val="dk1"/>
                </a:solidFill>
              </a:defRPr>
            </a:lvl7pPr>
            <a:lvl8pPr lvl="7" algn="r">
              <a:spcBef>
                <a:spcPts val="0"/>
              </a:spcBef>
              <a:spcAft>
                <a:spcPts val="0"/>
              </a:spcAft>
              <a:buClr>
                <a:schemeClr val="dk1"/>
              </a:buClr>
              <a:buSzPts val="1300"/>
              <a:buFont typeface="Inter"/>
              <a:buNone/>
              <a:defRPr sz="1300">
                <a:solidFill>
                  <a:schemeClr val="dk1"/>
                </a:solidFill>
              </a:defRPr>
            </a:lvl8pPr>
            <a:lvl9pPr lvl="8" algn="r">
              <a:spcBef>
                <a:spcPts val="0"/>
              </a:spcBef>
              <a:spcAft>
                <a:spcPts val="0"/>
              </a:spcAft>
              <a:buClr>
                <a:schemeClr val="dk1"/>
              </a:buClr>
              <a:buSzPts val="1300"/>
              <a:buFont typeface="Inter"/>
              <a:buNone/>
              <a:defRPr sz="1300">
                <a:solidFill>
                  <a:schemeClr val="dk1"/>
                </a:solidFill>
              </a:defRPr>
            </a:lvl9pPr>
          </a:lstStyle>
          <a:p>
            <a:endParaRPr/>
          </a:p>
        </p:txBody>
      </p:sp>
      <p:sp>
        <p:nvSpPr>
          <p:cNvPr id="101" name="Google Shape;101;p14"/>
          <p:cNvSpPr txBox="1">
            <a:spLocks noGrp="1"/>
          </p:cNvSpPr>
          <p:nvPr>
            <p:ph type="subTitle" idx="4"/>
          </p:nvPr>
        </p:nvSpPr>
        <p:spPr>
          <a:xfrm>
            <a:off x="9638400" y="14767"/>
            <a:ext cx="1858500" cy="677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dk1"/>
              </a:buClr>
              <a:buSzPts val="1300"/>
              <a:buFont typeface="Inter"/>
              <a:buNone/>
              <a:defRPr sz="1300">
                <a:solidFill>
                  <a:schemeClr val="dk1"/>
                </a:solidFill>
              </a:defRPr>
            </a:lvl1pPr>
            <a:lvl2pPr lvl="1" algn="r">
              <a:spcBef>
                <a:spcPts val="0"/>
              </a:spcBef>
              <a:spcAft>
                <a:spcPts val="0"/>
              </a:spcAft>
              <a:buClr>
                <a:schemeClr val="dk1"/>
              </a:buClr>
              <a:buSzPts val="1300"/>
              <a:buFont typeface="Inter"/>
              <a:buNone/>
              <a:defRPr sz="1300">
                <a:solidFill>
                  <a:schemeClr val="dk1"/>
                </a:solidFill>
              </a:defRPr>
            </a:lvl2pPr>
            <a:lvl3pPr lvl="2" algn="r">
              <a:spcBef>
                <a:spcPts val="0"/>
              </a:spcBef>
              <a:spcAft>
                <a:spcPts val="0"/>
              </a:spcAft>
              <a:buClr>
                <a:schemeClr val="dk1"/>
              </a:buClr>
              <a:buSzPts val="1300"/>
              <a:buFont typeface="Inter"/>
              <a:buNone/>
              <a:defRPr sz="1300">
                <a:solidFill>
                  <a:schemeClr val="dk1"/>
                </a:solidFill>
              </a:defRPr>
            </a:lvl3pPr>
            <a:lvl4pPr lvl="3" algn="r">
              <a:spcBef>
                <a:spcPts val="0"/>
              </a:spcBef>
              <a:spcAft>
                <a:spcPts val="0"/>
              </a:spcAft>
              <a:buClr>
                <a:schemeClr val="dk1"/>
              </a:buClr>
              <a:buSzPts val="1300"/>
              <a:buFont typeface="Inter"/>
              <a:buNone/>
              <a:defRPr sz="1300">
                <a:solidFill>
                  <a:schemeClr val="dk1"/>
                </a:solidFill>
              </a:defRPr>
            </a:lvl4pPr>
            <a:lvl5pPr lvl="4" algn="r">
              <a:spcBef>
                <a:spcPts val="0"/>
              </a:spcBef>
              <a:spcAft>
                <a:spcPts val="0"/>
              </a:spcAft>
              <a:buClr>
                <a:schemeClr val="dk1"/>
              </a:buClr>
              <a:buSzPts val="1300"/>
              <a:buFont typeface="Inter"/>
              <a:buNone/>
              <a:defRPr sz="1300">
                <a:solidFill>
                  <a:schemeClr val="dk1"/>
                </a:solidFill>
              </a:defRPr>
            </a:lvl5pPr>
            <a:lvl6pPr lvl="5" algn="r">
              <a:spcBef>
                <a:spcPts val="0"/>
              </a:spcBef>
              <a:spcAft>
                <a:spcPts val="0"/>
              </a:spcAft>
              <a:buClr>
                <a:schemeClr val="dk1"/>
              </a:buClr>
              <a:buSzPts val="1300"/>
              <a:buFont typeface="Inter"/>
              <a:buNone/>
              <a:defRPr sz="1300">
                <a:solidFill>
                  <a:schemeClr val="dk1"/>
                </a:solidFill>
              </a:defRPr>
            </a:lvl6pPr>
            <a:lvl7pPr lvl="6" algn="r">
              <a:spcBef>
                <a:spcPts val="0"/>
              </a:spcBef>
              <a:spcAft>
                <a:spcPts val="0"/>
              </a:spcAft>
              <a:buClr>
                <a:schemeClr val="dk1"/>
              </a:buClr>
              <a:buSzPts val="1300"/>
              <a:buFont typeface="Inter"/>
              <a:buNone/>
              <a:defRPr sz="1300">
                <a:solidFill>
                  <a:schemeClr val="dk1"/>
                </a:solidFill>
              </a:defRPr>
            </a:lvl7pPr>
            <a:lvl8pPr lvl="7" algn="r">
              <a:spcBef>
                <a:spcPts val="0"/>
              </a:spcBef>
              <a:spcAft>
                <a:spcPts val="0"/>
              </a:spcAft>
              <a:buClr>
                <a:schemeClr val="dk1"/>
              </a:buClr>
              <a:buSzPts val="1300"/>
              <a:buFont typeface="Inter"/>
              <a:buNone/>
              <a:defRPr sz="1300">
                <a:solidFill>
                  <a:schemeClr val="dk1"/>
                </a:solidFill>
              </a:defRPr>
            </a:lvl8pPr>
            <a:lvl9pPr lvl="8" algn="r">
              <a:spcBef>
                <a:spcPts val="0"/>
              </a:spcBef>
              <a:spcAft>
                <a:spcPts val="0"/>
              </a:spcAft>
              <a:buClr>
                <a:schemeClr val="dk1"/>
              </a:buClr>
              <a:buSzPts val="1300"/>
              <a:buFont typeface="Inter"/>
              <a:buNone/>
              <a:defRPr sz="1300">
                <a:solidFill>
                  <a:schemeClr val="dk1"/>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Agenda - ALT 1">
  <p:cSld name="BLANK_1_1_1_1_1_1_1_1_1_1_1_3">
    <p:bg>
      <p:bgPr>
        <a:solidFill>
          <a:schemeClr val="lt2"/>
        </a:solidFill>
        <a:effectLst/>
      </p:bgPr>
    </p:bg>
    <p:spTree>
      <p:nvGrpSpPr>
        <p:cNvPr id="1" name="Shape 102"/>
        <p:cNvGrpSpPr/>
        <p:nvPr/>
      </p:nvGrpSpPr>
      <p:grpSpPr>
        <a:xfrm>
          <a:off x="0" y="0"/>
          <a:ext cx="0" cy="0"/>
          <a:chOff x="0" y="0"/>
          <a:chExt cx="0" cy="0"/>
        </a:xfrm>
      </p:grpSpPr>
      <p:sp>
        <p:nvSpPr>
          <p:cNvPr id="103" name="Google Shape;103;p15"/>
          <p:cNvSpPr txBox="1">
            <a:spLocks noGrp="1"/>
          </p:cNvSpPr>
          <p:nvPr>
            <p:ph type="subTitle" idx="1"/>
          </p:nvPr>
        </p:nvSpPr>
        <p:spPr>
          <a:xfrm>
            <a:off x="1388067" y="446567"/>
            <a:ext cx="10109100" cy="439500"/>
          </a:xfrm>
          <a:prstGeom prst="rect">
            <a:avLst/>
          </a:prstGeom>
        </p:spPr>
        <p:txBody>
          <a:bodyPr spcFirstLastPara="1" wrap="square" lIns="365725" tIns="121900" rIns="121900" bIns="0" anchor="ctr" anchorCtr="0">
            <a:normAutofit/>
          </a:bodyPr>
          <a:lstStyle>
            <a:lvl1pPr lvl="0">
              <a:spcBef>
                <a:spcPts val="640"/>
              </a:spcBef>
              <a:spcAft>
                <a:spcPts val="0"/>
              </a:spcAft>
              <a:buClr>
                <a:schemeClr val="accent1"/>
              </a:buClr>
              <a:buSzPts val="1300"/>
              <a:buFont typeface="Inter SemiBold"/>
              <a:buNone/>
              <a:defRPr sz="1300">
                <a:solidFill>
                  <a:schemeClr val="accent1"/>
                </a:solidFill>
                <a:latin typeface="Inter SemiBold"/>
                <a:ea typeface="Inter SemiBold"/>
                <a:cs typeface="Inter SemiBold"/>
                <a:sym typeface="Inter SemiBold"/>
              </a:defRPr>
            </a:lvl1pPr>
            <a:lvl2pPr lvl="1">
              <a:spcBef>
                <a:spcPts val="0"/>
              </a:spcBef>
              <a:spcAft>
                <a:spcPts val="0"/>
              </a:spcAft>
              <a:buClr>
                <a:schemeClr val="accent1"/>
              </a:buClr>
              <a:buSzPts val="1300"/>
              <a:buFont typeface="Inter SemiBold"/>
              <a:buNone/>
              <a:defRPr sz="1300">
                <a:solidFill>
                  <a:schemeClr val="accent1"/>
                </a:solidFill>
                <a:latin typeface="Inter SemiBold"/>
                <a:ea typeface="Inter SemiBold"/>
                <a:cs typeface="Inter SemiBold"/>
                <a:sym typeface="Inter SemiBold"/>
              </a:defRPr>
            </a:lvl2pPr>
            <a:lvl3pPr lvl="2">
              <a:spcBef>
                <a:spcPts val="0"/>
              </a:spcBef>
              <a:spcAft>
                <a:spcPts val="0"/>
              </a:spcAft>
              <a:buClr>
                <a:schemeClr val="accent1"/>
              </a:buClr>
              <a:buSzPts val="1300"/>
              <a:buFont typeface="Inter SemiBold"/>
              <a:buNone/>
              <a:defRPr sz="1300">
                <a:solidFill>
                  <a:schemeClr val="accent1"/>
                </a:solidFill>
                <a:latin typeface="Inter SemiBold"/>
                <a:ea typeface="Inter SemiBold"/>
                <a:cs typeface="Inter SemiBold"/>
                <a:sym typeface="Inter SemiBold"/>
              </a:defRPr>
            </a:lvl3pPr>
            <a:lvl4pPr lvl="3">
              <a:spcBef>
                <a:spcPts val="0"/>
              </a:spcBef>
              <a:spcAft>
                <a:spcPts val="0"/>
              </a:spcAft>
              <a:buClr>
                <a:schemeClr val="accent1"/>
              </a:buClr>
              <a:buSzPts val="1300"/>
              <a:buFont typeface="Inter SemiBold"/>
              <a:buNone/>
              <a:defRPr sz="1300">
                <a:solidFill>
                  <a:schemeClr val="accent1"/>
                </a:solidFill>
                <a:latin typeface="Inter SemiBold"/>
                <a:ea typeface="Inter SemiBold"/>
                <a:cs typeface="Inter SemiBold"/>
                <a:sym typeface="Inter SemiBold"/>
              </a:defRPr>
            </a:lvl4pPr>
            <a:lvl5pPr lvl="4">
              <a:spcBef>
                <a:spcPts val="0"/>
              </a:spcBef>
              <a:spcAft>
                <a:spcPts val="0"/>
              </a:spcAft>
              <a:buClr>
                <a:schemeClr val="accent1"/>
              </a:buClr>
              <a:buSzPts val="1300"/>
              <a:buFont typeface="Inter SemiBold"/>
              <a:buNone/>
              <a:defRPr sz="1300">
                <a:solidFill>
                  <a:schemeClr val="accent1"/>
                </a:solidFill>
                <a:latin typeface="Inter SemiBold"/>
                <a:ea typeface="Inter SemiBold"/>
                <a:cs typeface="Inter SemiBold"/>
                <a:sym typeface="Inter SemiBold"/>
              </a:defRPr>
            </a:lvl5pPr>
            <a:lvl6pPr lvl="5">
              <a:spcBef>
                <a:spcPts val="0"/>
              </a:spcBef>
              <a:spcAft>
                <a:spcPts val="0"/>
              </a:spcAft>
              <a:buClr>
                <a:schemeClr val="accent1"/>
              </a:buClr>
              <a:buSzPts val="1300"/>
              <a:buFont typeface="Inter SemiBold"/>
              <a:buNone/>
              <a:defRPr sz="1300">
                <a:solidFill>
                  <a:schemeClr val="accent1"/>
                </a:solidFill>
                <a:latin typeface="Inter SemiBold"/>
                <a:ea typeface="Inter SemiBold"/>
                <a:cs typeface="Inter SemiBold"/>
                <a:sym typeface="Inter SemiBold"/>
              </a:defRPr>
            </a:lvl6pPr>
            <a:lvl7pPr lvl="6">
              <a:spcBef>
                <a:spcPts val="0"/>
              </a:spcBef>
              <a:spcAft>
                <a:spcPts val="0"/>
              </a:spcAft>
              <a:buClr>
                <a:schemeClr val="accent1"/>
              </a:buClr>
              <a:buSzPts val="1300"/>
              <a:buFont typeface="Inter SemiBold"/>
              <a:buNone/>
              <a:defRPr sz="1300">
                <a:solidFill>
                  <a:schemeClr val="accent1"/>
                </a:solidFill>
                <a:latin typeface="Inter SemiBold"/>
                <a:ea typeface="Inter SemiBold"/>
                <a:cs typeface="Inter SemiBold"/>
                <a:sym typeface="Inter SemiBold"/>
              </a:defRPr>
            </a:lvl7pPr>
            <a:lvl8pPr lvl="7">
              <a:spcBef>
                <a:spcPts val="0"/>
              </a:spcBef>
              <a:spcAft>
                <a:spcPts val="0"/>
              </a:spcAft>
              <a:buClr>
                <a:schemeClr val="accent1"/>
              </a:buClr>
              <a:buSzPts val="1300"/>
              <a:buFont typeface="Inter SemiBold"/>
              <a:buNone/>
              <a:defRPr sz="1300">
                <a:solidFill>
                  <a:schemeClr val="accent1"/>
                </a:solidFill>
                <a:latin typeface="Inter SemiBold"/>
                <a:ea typeface="Inter SemiBold"/>
                <a:cs typeface="Inter SemiBold"/>
                <a:sym typeface="Inter SemiBold"/>
              </a:defRPr>
            </a:lvl8pPr>
            <a:lvl9pPr lvl="8">
              <a:spcBef>
                <a:spcPts val="0"/>
              </a:spcBef>
              <a:spcAft>
                <a:spcPts val="0"/>
              </a:spcAft>
              <a:buClr>
                <a:schemeClr val="accent1"/>
              </a:buClr>
              <a:buSzPts val="1300"/>
              <a:buFont typeface="Inter SemiBold"/>
              <a:buNone/>
              <a:defRPr sz="1300">
                <a:solidFill>
                  <a:schemeClr val="accent1"/>
                </a:solidFill>
                <a:latin typeface="Inter SemiBold"/>
                <a:ea typeface="Inter SemiBold"/>
                <a:cs typeface="Inter SemiBold"/>
                <a:sym typeface="Inter SemiBold"/>
              </a:defRPr>
            </a:lvl9pPr>
          </a:lstStyle>
          <a:p>
            <a:endParaRPr/>
          </a:p>
        </p:txBody>
      </p:sp>
      <p:sp>
        <p:nvSpPr>
          <p:cNvPr id="104" name="Google Shape;104;p15"/>
          <p:cNvSpPr txBox="1">
            <a:spLocks noGrp="1"/>
          </p:cNvSpPr>
          <p:nvPr>
            <p:ph type="subTitle" idx="2"/>
          </p:nvPr>
        </p:nvSpPr>
        <p:spPr>
          <a:xfrm>
            <a:off x="1387600" y="-233"/>
            <a:ext cx="3906900" cy="446700"/>
          </a:xfrm>
          <a:prstGeom prst="rect">
            <a:avLst/>
          </a:prstGeom>
        </p:spPr>
        <p:txBody>
          <a:bodyPr spcFirstLastPara="1" wrap="square" lIns="365725" tIns="121900" rIns="121900" bIns="121900" anchor="ctr" anchorCtr="0">
            <a:normAutofit/>
          </a:bodyPr>
          <a:lstStyle>
            <a:lvl1pPr lvl="0">
              <a:spcBef>
                <a:spcPts val="640"/>
              </a:spcBef>
              <a:spcAft>
                <a:spcPts val="0"/>
              </a:spcAft>
              <a:buClr>
                <a:schemeClr val="lt1"/>
              </a:buClr>
              <a:buSzPts val="1100"/>
              <a:buFont typeface="Inter"/>
              <a:buNone/>
              <a:defRPr sz="1100"/>
            </a:lvl1pPr>
            <a:lvl2pPr lvl="1">
              <a:spcBef>
                <a:spcPts val="0"/>
              </a:spcBef>
              <a:spcAft>
                <a:spcPts val="0"/>
              </a:spcAft>
              <a:buClr>
                <a:schemeClr val="lt1"/>
              </a:buClr>
              <a:buSzPts val="1100"/>
              <a:buFont typeface="Inter"/>
              <a:buNone/>
              <a:defRPr sz="1100"/>
            </a:lvl2pPr>
            <a:lvl3pPr lvl="2">
              <a:spcBef>
                <a:spcPts val="0"/>
              </a:spcBef>
              <a:spcAft>
                <a:spcPts val="0"/>
              </a:spcAft>
              <a:buClr>
                <a:schemeClr val="lt1"/>
              </a:buClr>
              <a:buSzPts val="1100"/>
              <a:buFont typeface="Inter"/>
              <a:buNone/>
              <a:defRPr sz="1100"/>
            </a:lvl3pPr>
            <a:lvl4pPr lvl="3">
              <a:spcBef>
                <a:spcPts val="0"/>
              </a:spcBef>
              <a:spcAft>
                <a:spcPts val="0"/>
              </a:spcAft>
              <a:buClr>
                <a:schemeClr val="lt1"/>
              </a:buClr>
              <a:buSzPts val="1100"/>
              <a:buFont typeface="Inter"/>
              <a:buNone/>
              <a:defRPr sz="1100"/>
            </a:lvl4pPr>
            <a:lvl5pPr lvl="4">
              <a:spcBef>
                <a:spcPts val="0"/>
              </a:spcBef>
              <a:spcAft>
                <a:spcPts val="0"/>
              </a:spcAft>
              <a:buClr>
                <a:schemeClr val="lt1"/>
              </a:buClr>
              <a:buSzPts val="1100"/>
              <a:buFont typeface="Inter"/>
              <a:buNone/>
              <a:defRPr sz="1100"/>
            </a:lvl5pPr>
            <a:lvl6pPr lvl="5">
              <a:spcBef>
                <a:spcPts val="0"/>
              </a:spcBef>
              <a:spcAft>
                <a:spcPts val="0"/>
              </a:spcAft>
              <a:buClr>
                <a:schemeClr val="lt1"/>
              </a:buClr>
              <a:buSzPts val="1100"/>
              <a:buFont typeface="Inter"/>
              <a:buNone/>
              <a:defRPr sz="1100"/>
            </a:lvl6pPr>
            <a:lvl7pPr lvl="6">
              <a:spcBef>
                <a:spcPts val="0"/>
              </a:spcBef>
              <a:spcAft>
                <a:spcPts val="0"/>
              </a:spcAft>
              <a:buClr>
                <a:schemeClr val="lt1"/>
              </a:buClr>
              <a:buSzPts val="1100"/>
              <a:buFont typeface="Inter"/>
              <a:buNone/>
              <a:defRPr sz="1100"/>
            </a:lvl7pPr>
            <a:lvl8pPr lvl="7">
              <a:spcBef>
                <a:spcPts val="0"/>
              </a:spcBef>
              <a:spcAft>
                <a:spcPts val="0"/>
              </a:spcAft>
              <a:buClr>
                <a:schemeClr val="lt1"/>
              </a:buClr>
              <a:buSzPts val="1100"/>
              <a:buFont typeface="Inter"/>
              <a:buNone/>
              <a:defRPr sz="1100"/>
            </a:lvl8pPr>
            <a:lvl9pPr lvl="8">
              <a:spcBef>
                <a:spcPts val="0"/>
              </a:spcBef>
              <a:spcAft>
                <a:spcPts val="0"/>
              </a:spcAft>
              <a:buClr>
                <a:schemeClr val="lt1"/>
              </a:buClr>
              <a:buSzPts val="1100"/>
              <a:buFont typeface="Inter"/>
              <a:buNone/>
              <a:defRPr sz="1100"/>
            </a:lvl9pPr>
          </a:lstStyle>
          <a:p>
            <a:endParaRPr/>
          </a:p>
        </p:txBody>
      </p:sp>
      <p:sp>
        <p:nvSpPr>
          <p:cNvPr id="105" name="Google Shape;105;p15"/>
          <p:cNvSpPr txBox="1">
            <a:spLocks noGrp="1"/>
          </p:cNvSpPr>
          <p:nvPr>
            <p:ph type="subTitle" idx="3"/>
          </p:nvPr>
        </p:nvSpPr>
        <p:spPr>
          <a:xfrm>
            <a:off x="5452933" y="-233"/>
            <a:ext cx="35769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lt1"/>
              </a:buClr>
              <a:buSzPts val="1100"/>
              <a:buFont typeface="Inter"/>
              <a:buNone/>
              <a:defRPr sz="1100"/>
            </a:lvl1pPr>
            <a:lvl2pPr lvl="1" algn="r">
              <a:spcBef>
                <a:spcPts val="0"/>
              </a:spcBef>
              <a:spcAft>
                <a:spcPts val="0"/>
              </a:spcAft>
              <a:buClr>
                <a:schemeClr val="lt1"/>
              </a:buClr>
              <a:buSzPts val="1100"/>
              <a:buFont typeface="Inter"/>
              <a:buNone/>
              <a:defRPr sz="1100"/>
            </a:lvl2pPr>
            <a:lvl3pPr lvl="2" algn="r">
              <a:spcBef>
                <a:spcPts val="0"/>
              </a:spcBef>
              <a:spcAft>
                <a:spcPts val="0"/>
              </a:spcAft>
              <a:buClr>
                <a:schemeClr val="lt1"/>
              </a:buClr>
              <a:buSzPts val="1100"/>
              <a:buFont typeface="Inter"/>
              <a:buNone/>
              <a:defRPr sz="1100"/>
            </a:lvl3pPr>
            <a:lvl4pPr lvl="3" algn="r">
              <a:spcBef>
                <a:spcPts val="0"/>
              </a:spcBef>
              <a:spcAft>
                <a:spcPts val="0"/>
              </a:spcAft>
              <a:buClr>
                <a:schemeClr val="lt1"/>
              </a:buClr>
              <a:buSzPts val="1100"/>
              <a:buFont typeface="Inter"/>
              <a:buNone/>
              <a:defRPr sz="1100"/>
            </a:lvl4pPr>
            <a:lvl5pPr lvl="4" algn="r">
              <a:spcBef>
                <a:spcPts val="0"/>
              </a:spcBef>
              <a:spcAft>
                <a:spcPts val="0"/>
              </a:spcAft>
              <a:buClr>
                <a:schemeClr val="lt1"/>
              </a:buClr>
              <a:buSzPts val="1100"/>
              <a:buFont typeface="Inter"/>
              <a:buNone/>
              <a:defRPr sz="1100"/>
            </a:lvl5pPr>
            <a:lvl6pPr lvl="5" algn="r">
              <a:spcBef>
                <a:spcPts val="0"/>
              </a:spcBef>
              <a:spcAft>
                <a:spcPts val="0"/>
              </a:spcAft>
              <a:buClr>
                <a:schemeClr val="lt1"/>
              </a:buClr>
              <a:buSzPts val="1100"/>
              <a:buFont typeface="Inter"/>
              <a:buNone/>
              <a:defRPr sz="1100"/>
            </a:lvl6pPr>
            <a:lvl7pPr lvl="6" algn="r">
              <a:spcBef>
                <a:spcPts val="0"/>
              </a:spcBef>
              <a:spcAft>
                <a:spcPts val="0"/>
              </a:spcAft>
              <a:buClr>
                <a:schemeClr val="lt1"/>
              </a:buClr>
              <a:buSzPts val="1100"/>
              <a:buFont typeface="Inter"/>
              <a:buNone/>
              <a:defRPr sz="1100"/>
            </a:lvl7pPr>
            <a:lvl8pPr lvl="7" algn="r">
              <a:spcBef>
                <a:spcPts val="0"/>
              </a:spcBef>
              <a:spcAft>
                <a:spcPts val="0"/>
              </a:spcAft>
              <a:buClr>
                <a:schemeClr val="lt1"/>
              </a:buClr>
              <a:buSzPts val="1100"/>
              <a:buFont typeface="Inter"/>
              <a:buNone/>
              <a:defRPr sz="1100"/>
            </a:lvl8pPr>
            <a:lvl9pPr lvl="8" algn="r">
              <a:spcBef>
                <a:spcPts val="0"/>
              </a:spcBef>
              <a:spcAft>
                <a:spcPts val="0"/>
              </a:spcAft>
              <a:buClr>
                <a:schemeClr val="lt1"/>
              </a:buClr>
              <a:buSzPts val="1100"/>
              <a:buFont typeface="Inter"/>
              <a:buNone/>
              <a:defRPr sz="1100"/>
            </a:lvl9pPr>
          </a:lstStyle>
          <a:p>
            <a:endParaRPr/>
          </a:p>
        </p:txBody>
      </p:sp>
      <p:sp>
        <p:nvSpPr>
          <p:cNvPr id="106" name="Google Shape;106;p15"/>
          <p:cNvSpPr txBox="1">
            <a:spLocks noGrp="1"/>
          </p:cNvSpPr>
          <p:nvPr>
            <p:ph type="subTitle" idx="4"/>
          </p:nvPr>
        </p:nvSpPr>
        <p:spPr>
          <a:xfrm>
            <a:off x="9031600" y="-233"/>
            <a:ext cx="24651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lt1"/>
              </a:buClr>
              <a:buSzPts val="1100"/>
              <a:buFont typeface="Inter"/>
              <a:buNone/>
              <a:defRPr sz="1100"/>
            </a:lvl1pPr>
            <a:lvl2pPr lvl="1" algn="r">
              <a:spcBef>
                <a:spcPts val="0"/>
              </a:spcBef>
              <a:spcAft>
                <a:spcPts val="0"/>
              </a:spcAft>
              <a:buClr>
                <a:schemeClr val="lt1"/>
              </a:buClr>
              <a:buSzPts val="1100"/>
              <a:buFont typeface="Inter"/>
              <a:buNone/>
              <a:defRPr sz="1100"/>
            </a:lvl2pPr>
            <a:lvl3pPr lvl="2" algn="r">
              <a:spcBef>
                <a:spcPts val="0"/>
              </a:spcBef>
              <a:spcAft>
                <a:spcPts val="0"/>
              </a:spcAft>
              <a:buClr>
                <a:schemeClr val="lt1"/>
              </a:buClr>
              <a:buSzPts val="1100"/>
              <a:buFont typeface="Inter"/>
              <a:buNone/>
              <a:defRPr sz="1100"/>
            </a:lvl3pPr>
            <a:lvl4pPr lvl="3" algn="r">
              <a:spcBef>
                <a:spcPts val="0"/>
              </a:spcBef>
              <a:spcAft>
                <a:spcPts val="0"/>
              </a:spcAft>
              <a:buClr>
                <a:schemeClr val="lt1"/>
              </a:buClr>
              <a:buSzPts val="1100"/>
              <a:buFont typeface="Inter"/>
              <a:buNone/>
              <a:defRPr sz="1100"/>
            </a:lvl4pPr>
            <a:lvl5pPr lvl="4" algn="r">
              <a:spcBef>
                <a:spcPts val="0"/>
              </a:spcBef>
              <a:spcAft>
                <a:spcPts val="0"/>
              </a:spcAft>
              <a:buClr>
                <a:schemeClr val="lt1"/>
              </a:buClr>
              <a:buSzPts val="1100"/>
              <a:buFont typeface="Inter"/>
              <a:buNone/>
              <a:defRPr sz="1100"/>
            </a:lvl5pPr>
            <a:lvl6pPr lvl="5" algn="r">
              <a:spcBef>
                <a:spcPts val="0"/>
              </a:spcBef>
              <a:spcAft>
                <a:spcPts val="0"/>
              </a:spcAft>
              <a:buClr>
                <a:schemeClr val="lt1"/>
              </a:buClr>
              <a:buSzPts val="1100"/>
              <a:buFont typeface="Inter"/>
              <a:buNone/>
              <a:defRPr sz="1100"/>
            </a:lvl6pPr>
            <a:lvl7pPr lvl="6" algn="r">
              <a:spcBef>
                <a:spcPts val="0"/>
              </a:spcBef>
              <a:spcAft>
                <a:spcPts val="0"/>
              </a:spcAft>
              <a:buClr>
                <a:schemeClr val="lt1"/>
              </a:buClr>
              <a:buSzPts val="1100"/>
              <a:buFont typeface="Inter"/>
              <a:buNone/>
              <a:defRPr sz="1100"/>
            </a:lvl7pPr>
            <a:lvl8pPr lvl="7" algn="r">
              <a:spcBef>
                <a:spcPts val="0"/>
              </a:spcBef>
              <a:spcAft>
                <a:spcPts val="0"/>
              </a:spcAft>
              <a:buClr>
                <a:schemeClr val="lt1"/>
              </a:buClr>
              <a:buSzPts val="1100"/>
              <a:buFont typeface="Inter"/>
              <a:buNone/>
              <a:defRPr sz="1100"/>
            </a:lvl8pPr>
            <a:lvl9pPr lvl="8" algn="r">
              <a:spcBef>
                <a:spcPts val="0"/>
              </a:spcBef>
              <a:spcAft>
                <a:spcPts val="0"/>
              </a:spcAft>
              <a:buClr>
                <a:schemeClr val="lt1"/>
              </a:buClr>
              <a:buSzPts val="1100"/>
              <a:buFont typeface="Inter"/>
              <a:buNone/>
              <a:defRPr sz="1100"/>
            </a:lvl9pPr>
          </a:lstStyle>
          <a:p>
            <a:endParaRPr/>
          </a:p>
        </p:txBody>
      </p:sp>
      <p:sp>
        <p:nvSpPr>
          <p:cNvPr id="107" name="Google Shape;107;p15"/>
          <p:cNvSpPr txBox="1">
            <a:spLocks noGrp="1"/>
          </p:cNvSpPr>
          <p:nvPr>
            <p:ph type="title"/>
          </p:nvPr>
        </p:nvSpPr>
        <p:spPr>
          <a:xfrm flipH="1">
            <a:off x="1387800" y="1743433"/>
            <a:ext cx="10109100" cy="993900"/>
          </a:xfrm>
          <a:prstGeom prst="rect">
            <a:avLst/>
          </a:prstGeom>
        </p:spPr>
        <p:txBody>
          <a:bodyPr spcFirstLastPara="1" wrap="square" lIns="365725" tIns="121900" rIns="121900" bIns="121900" anchor="ctr" anchorCtr="0">
            <a:normAutofit/>
          </a:bodyPr>
          <a:lstStyle>
            <a:lvl1pPr lvl="0">
              <a:lnSpc>
                <a:spcPct val="100000"/>
              </a:lnSpc>
              <a:spcBef>
                <a:spcPts val="0"/>
              </a:spcBef>
              <a:spcAft>
                <a:spcPts val="0"/>
              </a:spcAft>
              <a:buClr>
                <a:schemeClr val="lt1"/>
              </a:buClr>
              <a:buSzPts val="3200"/>
              <a:buFont typeface="Gowun Batang"/>
              <a:buNone/>
              <a:defRPr sz="3200"/>
            </a:lvl1pPr>
            <a:lvl2pPr lvl="1">
              <a:lnSpc>
                <a:spcPct val="100000"/>
              </a:lnSpc>
              <a:spcBef>
                <a:spcPts val="0"/>
              </a:spcBef>
              <a:spcAft>
                <a:spcPts val="0"/>
              </a:spcAft>
              <a:buClr>
                <a:schemeClr val="lt1"/>
              </a:buClr>
              <a:buSzPts val="3200"/>
              <a:buFont typeface="Gowun Batang"/>
              <a:buNone/>
              <a:defRPr sz="3200"/>
            </a:lvl2pPr>
            <a:lvl3pPr lvl="2">
              <a:lnSpc>
                <a:spcPct val="100000"/>
              </a:lnSpc>
              <a:spcBef>
                <a:spcPts val="0"/>
              </a:spcBef>
              <a:spcAft>
                <a:spcPts val="0"/>
              </a:spcAft>
              <a:buClr>
                <a:schemeClr val="lt1"/>
              </a:buClr>
              <a:buSzPts val="3200"/>
              <a:buFont typeface="Gowun Batang"/>
              <a:buNone/>
              <a:defRPr sz="3200"/>
            </a:lvl3pPr>
            <a:lvl4pPr lvl="3">
              <a:lnSpc>
                <a:spcPct val="100000"/>
              </a:lnSpc>
              <a:spcBef>
                <a:spcPts val="0"/>
              </a:spcBef>
              <a:spcAft>
                <a:spcPts val="0"/>
              </a:spcAft>
              <a:buClr>
                <a:schemeClr val="lt1"/>
              </a:buClr>
              <a:buSzPts val="3200"/>
              <a:buFont typeface="Gowun Batang"/>
              <a:buNone/>
              <a:defRPr sz="3200"/>
            </a:lvl4pPr>
            <a:lvl5pPr lvl="4">
              <a:lnSpc>
                <a:spcPct val="100000"/>
              </a:lnSpc>
              <a:spcBef>
                <a:spcPts val="0"/>
              </a:spcBef>
              <a:spcAft>
                <a:spcPts val="0"/>
              </a:spcAft>
              <a:buClr>
                <a:schemeClr val="lt1"/>
              </a:buClr>
              <a:buSzPts val="3200"/>
              <a:buFont typeface="Gowun Batang"/>
              <a:buNone/>
              <a:defRPr sz="3200"/>
            </a:lvl5pPr>
            <a:lvl6pPr lvl="5">
              <a:lnSpc>
                <a:spcPct val="100000"/>
              </a:lnSpc>
              <a:spcBef>
                <a:spcPts val="0"/>
              </a:spcBef>
              <a:spcAft>
                <a:spcPts val="0"/>
              </a:spcAft>
              <a:buClr>
                <a:schemeClr val="lt1"/>
              </a:buClr>
              <a:buSzPts val="3200"/>
              <a:buFont typeface="Gowun Batang"/>
              <a:buNone/>
              <a:defRPr sz="3200"/>
            </a:lvl6pPr>
            <a:lvl7pPr lvl="6">
              <a:lnSpc>
                <a:spcPct val="100000"/>
              </a:lnSpc>
              <a:spcBef>
                <a:spcPts val="0"/>
              </a:spcBef>
              <a:spcAft>
                <a:spcPts val="0"/>
              </a:spcAft>
              <a:buClr>
                <a:schemeClr val="lt1"/>
              </a:buClr>
              <a:buSzPts val="3200"/>
              <a:buFont typeface="Gowun Batang"/>
              <a:buNone/>
              <a:defRPr sz="3200"/>
            </a:lvl7pPr>
            <a:lvl8pPr lvl="7">
              <a:lnSpc>
                <a:spcPct val="100000"/>
              </a:lnSpc>
              <a:spcBef>
                <a:spcPts val="0"/>
              </a:spcBef>
              <a:spcAft>
                <a:spcPts val="0"/>
              </a:spcAft>
              <a:buClr>
                <a:schemeClr val="lt1"/>
              </a:buClr>
              <a:buSzPts val="3200"/>
              <a:buFont typeface="Gowun Batang"/>
              <a:buNone/>
              <a:defRPr sz="3200"/>
            </a:lvl8pPr>
            <a:lvl9pPr lvl="8">
              <a:lnSpc>
                <a:spcPct val="100000"/>
              </a:lnSpc>
              <a:spcBef>
                <a:spcPts val="0"/>
              </a:spcBef>
              <a:spcAft>
                <a:spcPts val="0"/>
              </a:spcAft>
              <a:buClr>
                <a:schemeClr val="lt1"/>
              </a:buClr>
              <a:buSzPts val="3200"/>
              <a:buFont typeface="Gowun Batang"/>
              <a:buNone/>
              <a:defRPr sz="3200"/>
            </a:lvl9pPr>
          </a:lstStyle>
          <a:p>
            <a:endParaRPr/>
          </a:p>
        </p:txBody>
      </p:sp>
      <p:sp>
        <p:nvSpPr>
          <p:cNvPr id="108" name="Google Shape;108;p15"/>
          <p:cNvSpPr txBox="1">
            <a:spLocks noGrp="1"/>
          </p:cNvSpPr>
          <p:nvPr>
            <p:ph type="title" idx="5"/>
          </p:nvPr>
        </p:nvSpPr>
        <p:spPr>
          <a:xfrm flipH="1">
            <a:off x="1387800" y="2737767"/>
            <a:ext cx="10109100" cy="996300"/>
          </a:xfrm>
          <a:prstGeom prst="rect">
            <a:avLst/>
          </a:prstGeom>
        </p:spPr>
        <p:txBody>
          <a:bodyPr spcFirstLastPara="1" wrap="square" lIns="365725" tIns="121900" rIns="121900" bIns="121900" anchor="ctr" anchorCtr="0">
            <a:normAutofit/>
          </a:bodyPr>
          <a:lstStyle>
            <a:lvl1pPr lvl="0">
              <a:lnSpc>
                <a:spcPct val="100000"/>
              </a:lnSpc>
              <a:spcBef>
                <a:spcPts val="0"/>
              </a:spcBef>
              <a:spcAft>
                <a:spcPts val="0"/>
              </a:spcAft>
              <a:buClr>
                <a:schemeClr val="lt1"/>
              </a:buClr>
              <a:buSzPts val="3200"/>
              <a:buFont typeface="Gowun Batang"/>
              <a:buNone/>
              <a:defRPr sz="3200"/>
            </a:lvl1pPr>
            <a:lvl2pPr lvl="1">
              <a:lnSpc>
                <a:spcPct val="100000"/>
              </a:lnSpc>
              <a:spcBef>
                <a:spcPts val="0"/>
              </a:spcBef>
              <a:spcAft>
                <a:spcPts val="0"/>
              </a:spcAft>
              <a:buClr>
                <a:schemeClr val="lt1"/>
              </a:buClr>
              <a:buSzPts val="3200"/>
              <a:buFont typeface="Gowun Batang"/>
              <a:buNone/>
              <a:defRPr sz="3200"/>
            </a:lvl2pPr>
            <a:lvl3pPr lvl="2">
              <a:lnSpc>
                <a:spcPct val="100000"/>
              </a:lnSpc>
              <a:spcBef>
                <a:spcPts val="0"/>
              </a:spcBef>
              <a:spcAft>
                <a:spcPts val="0"/>
              </a:spcAft>
              <a:buClr>
                <a:schemeClr val="lt1"/>
              </a:buClr>
              <a:buSzPts val="3200"/>
              <a:buFont typeface="Gowun Batang"/>
              <a:buNone/>
              <a:defRPr sz="3200"/>
            </a:lvl3pPr>
            <a:lvl4pPr lvl="3">
              <a:lnSpc>
                <a:spcPct val="100000"/>
              </a:lnSpc>
              <a:spcBef>
                <a:spcPts val="0"/>
              </a:spcBef>
              <a:spcAft>
                <a:spcPts val="0"/>
              </a:spcAft>
              <a:buClr>
                <a:schemeClr val="lt1"/>
              </a:buClr>
              <a:buSzPts val="3200"/>
              <a:buFont typeface="Gowun Batang"/>
              <a:buNone/>
              <a:defRPr sz="3200"/>
            </a:lvl4pPr>
            <a:lvl5pPr lvl="4">
              <a:lnSpc>
                <a:spcPct val="100000"/>
              </a:lnSpc>
              <a:spcBef>
                <a:spcPts val="0"/>
              </a:spcBef>
              <a:spcAft>
                <a:spcPts val="0"/>
              </a:spcAft>
              <a:buClr>
                <a:schemeClr val="lt1"/>
              </a:buClr>
              <a:buSzPts val="3200"/>
              <a:buFont typeface="Gowun Batang"/>
              <a:buNone/>
              <a:defRPr sz="3200"/>
            </a:lvl5pPr>
            <a:lvl6pPr lvl="5">
              <a:lnSpc>
                <a:spcPct val="100000"/>
              </a:lnSpc>
              <a:spcBef>
                <a:spcPts val="0"/>
              </a:spcBef>
              <a:spcAft>
                <a:spcPts val="0"/>
              </a:spcAft>
              <a:buClr>
                <a:schemeClr val="lt1"/>
              </a:buClr>
              <a:buSzPts val="3200"/>
              <a:buFont typeface="Gowun Batang"/>
              <a:buNone/>
              <a:defRPr sz="3200"/>
            </a:lvl6pPr>
            <a:lvl7pPr lvl="6">
              <a:lnSpc>
                <a:spcPct val="100000"/>
              </a:lnSpc>
              <a:spcBef>
                <a:spcPts val="0"/>
              </a:spcBef>
              <a:spcAft>
                <a:spcPts val="0"/>
              </a:spcAft>
              <a:buClr>
                <a:schemeClr val="lt1"/>
              </a:buClr>
              <a:buSzPts val="3200"/>
              <a:buFont typeface="Gowun Batang"/>
              <a:buNone/>
              <a:defRPr sz="3200"/>
            </a:lvl7pPr>
            <a:lvl8pPr lvl="7">
              <a:lnSpc>
                <a:spcPct val="100000"/>
              </a:lnSpc>
              <a:spcBef>
                <a:spcPts val="0"/>
              </a:spcBef>
              <a:spcAft>
                <a:spcPts val="0"/>
              </a:spcAft>
              <a:buClr>
                <a:schemeClr val="lt1"/>
              </a:buClr>
              <a:buSzPts val="3200"/>
              <a:buFont typeface="Gowun Batang"/>
              <a:buNone/>
              <a:defRPr sz="3200"/>
            </a:lvl8pPr>
            <a:lvl9pPr lvl="8">
              <a:lnSpc>
                <a:spcPct val="100000"/>
              </a:lnSpc>
              <a:spcBef>
                <a:spcPts val="0"/>
              </a:spcBef>
              <a:spcAft>
                <a:spcPts val="0"/>
              </a:spcAft>
              <a:buClr>
                <a:schemeClr val="lt1"/>
              </a:buClr>
              <a:buSzPts val="3200"/>
              <a:buFont typeface="Gowun Batang"/>
              <a:buNone/>
              <a:defRPr sz="3200"/>
            </a:lvl9pPr>
          </a:lstStyle>
          <a:p>
            <a:endParaRPr/>
          </a:p>
        </p:txBody>
      </p:sp>
      <p:sp>
        <p:nvSpPr>
          <p:cNvPr id="109" name="Google Shape;109;p15"/>
          <p:cNvSpPr txBox="1">
            <a:spLocks noGrp="1"/>
          </p:cNvSpPr>
          <p:nvPr>
            <p:ph type="title" idx="6"/>
          </p:nvPr>
        </p:nvSpPr>
        <p:spPr>
          <a:xfrm flipH="1">
            <a:off x="1387800" y="3734333"/>
            <a:ext cx="10109100" cy="989100"/>
          </a:xfrm>
          <a:prstGeom prst="rect">
            <a:avLst/>
          </a:prstGeom>
        </p:spPr>
        <p:txBody>
          <a:bodyPr spcFirstLastPara="1" wrap="square" lIns="365725" tIns="121900" rIns="121900" bIns="121900" anchor="ctr" anchorCtr="0">
            <a:normAutofit/>
          </a:bodyPr>
          <a:lstStyle>
            <a:lvl1pPr lvl="0">
              <a:lnSpc>
                <a:spcPct val="100000"/>
              </a:lnSpc>
              <a:spcBef>
                <a:spcPts val="0"/>
              </a:spcBef>
              <a:spcAft>
                <a:spcPts val="0"/>
              </a:spcAft>
              <a:buClr>
                <a:schemeClr val="lt1"/>
              </a:buClr>
              <a:buSzPts val="3200"/>
              <a:buFont typeface="Gowun Batang"/>
              <a:buNone/>
              <a:defRPr sz="3200"/>
            </a:lvl1pPr>
            <a:lvl2pPr lvl="1">
              <a:lnSpc>
                <a:spcPct val="100000"/>
              </a:lnSpc>
              <a:spcBef>
                <a:spcPts val="0"/>
              </a:spcBef>
              <a:spcAft>
                <a:spcPts val="0"/>
              </a:spcAft>
              <a:buClr>
                <a:schemeClr val="lt1"/>
              </a:buClr>
              <a:buSzPts val="3200"/>
              <a:buFont typeface="Gowun Batang"/>
              <a:buNone/>
              <a:defRPr sz="3200"/>
            </a:lvl2pPr>
            <a:lvl3pPr lvl="2">
              <a:lnSpc>
                <a:spcPct val="100000"/>
              </a:lnSpc>
              <a:spcBef>
                <a:spcPts val="0"/>
              </a:spcBef>
              <a:spcAft>
                <a:spcPts val="0"/>
              </a:spcAft>
              <a:buClr>
                <a:schemeClr val="lt1"/>
              </a:buClr>
              <a:buSzPts val="3200"/>
              <a:buFont typeface="Gowun Batang"/>
              <a:buNone/>
              <a:defRPr sz="3200"/>
            </a:lvl3pPr>
            <a:lvl4pPr lvl="3">
              <a:lnSpc>
                <a:spcPct val="100000"/>
              </a:lnSpc>
              <a:spcBef>
                <a:spcPts val="0"/>
              </a:spcBef>
              <a:spcAft>
                <a:spcPts val="0"/>
              </a:spcAft>
              <a:buClr>
                <a:schemeClr val="lt1"/>
              </a:buClr>
              <a:buSzPts val="3200"/>
              <a:buFont typeface="Gowun Batang"/>
              <a:buNone/>
              <a:defRPr sz="3200"/>
            </a:lvl4pPr>
            <a:lvl5pPr lvl="4">
              <a:lnSpc>
                <a:spcPct val="100000"/>
              </a:lnSpc>
              <a:spcBef>
                <a:spcPts val="0"/>
              </a:spcBef>
              <a:spcAft>
                <a:spcPts val="0"/>
              </a:spcAft>
              <a:buClr>
                <a:schemeClr val="lt1"/>
              </a:buClr>
              <a:buSzPts val="3200"/>
              <a:buFont typeface="Gowun Batang"/>
              <a:buNone/>
              <a:defRPr sz="3200"/>
            </a:lvl5pPr>
            <a:lvl6pPr lvl="5">
              <a:lnSpc>
                <a:spcPct val="100000"/>
              </a:lnSpc>
              <a:spcBef>
                <a:spcPts val="0"/>
              </a:spcBef>
              <a:spcAft>
                <a:spcPts val="0"/>
              </a:spcAft>
              <a:buClr>
                <a:schemeClr val="lt1"/>
              </a:buClr>
              <a:buSzPts val="3200"/>
              <a:buFont typeface="Gowun Batang"/>
              <a:buNone/>
              <a:defRPr sz="3200"/>
            </a:lvl6pPr>
            <a:lvl7pPr lvl="6">
              <a:lnSpc>
                <a:spcPct val="100000"/>
              </a:lnSpc>
              <a:spcBef>
                <a:spcPts val="0"/>
              </a:spcBef>
              <a:spcAft>
                <a:spcPts val="0"/>
              </a:spcAft>
              <a:buClr>
                <a:schemeClr val="lt1"/>
              </a:buClr>
              <a:buSzPts val="3200"/>
              <a:buFont typeface="Gowun Batang"/>
              <a:buNone/>
              <a:defRPr sz="3200"/>
            </a:lvl7pPr>
            <a:lvl8pPr lvl="7">
              <a:lnSpc>
                <a:spcPct val="100000"/>
              </a:lnSpc>
              <a:spcBef>
                <a:spcPts val="0"/>
              </a:spcBef>
              <a:spcAft>
                <a:spcPts val="0"/>
              </a:spcAft>
              <a:buClr>
                <a:schemeClr val="lt1"/>
              </a:buClr>
              <a:buSzPts val="3200"/>
              <a:buFont typeface="Gowun Batang"/>
              <a:buNone/>
              <a:defRPr sz="3200"/>
            </a:lvl8pPr>
            <a:lvl9pPr lvl="8">
              <a:lnSpc>
                <a:spcPct val="100000"/>
              </a:lnSpc>
              <a:spcBef>
                <a:spcPts val="0"/>
              </a:spcBef>
              <a:spcAft>
                <a:spcPts val="0"/>
              </a:spcAft>
              <a:buClr>
                <a:schemeClr val="lt1"/>
              </a:buClr>
              <a:buSzPts val="3200"/>
              <a:buFont typeface="Gowun Batang"/>
              <a:buNone/>
              <a:defRPr sz="3200"/>
            </a:lvl9pPr>
          </a:lstStyle>
          <a:p>
            <a:endParaRPr/>
          </a:p>
        </p:txBody>
      </p:sp>
      <p:sp>
        <p:nvSpPr>
          <p:cNvPr id="110" name="Google Shape;110;p15"/>
          <p:cNvSpPr txBox="1">
            <a:spLocks noGrp="1"/>
          </p:cNvSpPr>
          <p:nvPr>
            <p:ph type="title" idx="7"/>
          </p:nvPr>
        </p:nvSpPr>
        <p:spPr>
          <a:xfrm flipH="1">
            <a:off x="1387800" y="4723300"/>
            <a:ext cx="10109100" cy="1006800"/>
          </a:xfrm>
          <a:prstGeom prst="rect">
            <a:avLst/>
          </a:prstGeom>
        </p:spPr>
        <p:txBody>
          <a:bodyPr spcFirstLastPara="1" wrap="square" lIns="365725" tIns="121900" rIns="121900" bIns="121900" anchor="ctr" anchorCtr="0">
            <a:normAutofit/>
          </a:bodyPr>
          <a:lstStyle>
            <a:lvl1pPr lvl="0">
              <a:lnSpc>
                <a:spcPct val="100000"/>
              </a:lnSpc>
              <a:spcBef>
                <a:spcPts val="0"/>
              </a:spcBef>
              <a:spcAft>
                <a:spcPts val="0"/>
              </a:spcAft>
              <a:buClr>
                <a:schemeClr val="lt1"/>
              </a:buClr>
              <a:buSzPts val="3200"/>
              <a:buFont typeface="Gowun Batang"/>
              <a:buNone/>
              <a:defRPr sz="3200"/>
            </a:lvl1pPr>
            <a:lvl2pPr lvl="1">
              <a:lnSpc>
                <a:spcPct val="100000"/>
              </a:lnSpc>
              <a:spcBef>
                <a:spcPts val="0"/>
              </a:spcBef>
              <a:spcAft>
                <a:spcPts val="0"/>
              </a:spcAft>
              <a:buClr>
                <a:schemeClr val="lt1"/>
              </a:buClr>
              <a:buSzPts val="3200"/>
              <a:buFont typeface="Gowun Batang"/>
              <a:buNone/>
              <a:defRPr sz="3200"/>
            </a:lvl2pPr>
            <a:lvl3pPr lvl="2">
              <a:lnSpc>
                <a:spcPct val="100000"/>
              </a:lnSpc>
              <a:spcBef>
                <a:spcPts val="0"/>
              </a:spcBef>
              <a:spcAft>
                <a:spcPts val="0"/>
              </a:spcAft>
              <a:buClr>
                <a:schemeClr val="lt1"/>
              </a:buClr>
              <a:buSzPts val="3200"/>
              <a:buFont typeface="Gowun Batang"/>
              <a:buNone/>
              <a:defRPr sz="3200"/>
            </a:lvl3pPr>
            <a:lvl4pPr lvl="3">
              <a:lnSpc>
                <a:spcPct val="100000"/>
              </a:lnSpc>
              <a:spcBef>
                <a:spcPts val="0"/>
              </a:spcBef>
              <a:spcAft>
                <a:spcPts val="0"/>
              </a:spcAft>
              <a:buClr>
                <a:schemeClr val="lt1"/>
              </a:buClr>
              <a:buSzPts val="3200"/>
              <a:buFont typeface="Gowun Batang"/>
              <a:buNone/>
              <a:defRPr sz="3200"/>
            </a:lvl4pPr>
            <a:lvl5pPr lvl="4">
              <a:lnSpc>
                <a:spcPct val="100000"/>
              </a:lnSpc>
              <a:spcBef>
                <a:spcPts val="0"/>
              </a:spcBef>
              <a:spcAft>
                <a:spcPts val="0"/>
              </a:spcAft>
              <a:buClr>
                <a:schemeClr val="lt1"/>
              </a:buClr>
              <a:buSzPts val="3200"/>
              <a:buFont typeface="Gowun Batang"/>
              <a:buNone/>
              <a:defRPr sz="3200"/>
            </a:lvl5pPr>
            <a:lvl6pPr lvl="5">
              <a:lnSpc>
                <a:spcPct val="100000"/>
              </a:lnSpc>
              <a:spcBef>
                <a:spcPts val="0"/>
              </a:spcBef>
              <a:spcAft>
                <a:spcPts val="0"/>
              </a:spcAft>
              <a:buClr>
                <a:schemeClr val="lt1"/>
              </a:buClr>
              <a:buSzPts val="3200"/>
              <a:buFont typeface="Gowun Batang"/>
              <a:buNone/>
              <a:defRPr sz="3200"/>
            </a:lvl6pPr>
            <a:lvl7pPr lvl="6">
              <a:lnSpc>
                <a:spcPct val="100000"/>
              </a:lnSpc>
              <a:spcBef>
                <a:spcPts val="0"/>
              </a:spcBef>
              <a:spcAft>
                <a:spcPts val="0"/>
              </a:spcAft>
              <a:buClr>
                <a:schemeClr val="lt1"/>
              </a:buClr>
              <a:buSzPts val="3200"/>
              <a:buFont typeface="Gowun Batang"/>
              <a:buNone/>
              <a:defRPr sz="3200"/>
            </a:lvl7pPr>
            <a:lvl8pPr lvl="7">
              <a:lnSpc>
                <a:spcPct val="100000"/>
              </a:lnSpc>
              <a:spcBef>
                <a:spcPts val="0"/>
              </a:spcBef>
              <a:spcAft>
                <a:spcPts val="0"/>
              </a:spcAft>
              <a:buClr>
                <a:schemeClr val="lt1"/>
              </a:buClr>
              <a:buSzPts val="3200"/>
              <a:buFont typeface="Gowun Batang"/>
              <a:buNone/>
              <a:defRPr sz="3200"/>
            </a:lvl8pPr>
            <a:lvl9pPr lvl="8">
              <a:lnSpc>
                <a:spcPct val="100000"/>
              </a:lnSpc>
              <a:spcBef>
                <a:spcPts val="0"/>
              </a:spcBef>
              <a:spcAft>
                <a:spcPts val="0"/>
              </a:spcAft>
              <a:buClr>
                <a:schemeClr val="lt1"/>
              </a:buClr>
              <a:buSzPts val="3200"/>
              <a:buFont typeface="Gowun Batang"/>
              <a:buNone/>
              <a:defRPr sz="3200"/>
            </a:lvl9pPr>
          </a:lstStyle>
          <a:p>
            <a:endParaRPr/>
          </a:p>
        </p:txBody>
      </p:sp>
      <p:sp>
        <p:nvSpPr>
          <p:cNvPr id="111" name="Google Shape;111;p15"/>
          <p:cNvSpPr txBox="1">
            <a:spLocks noGrp="1"/>
          </p:cNvSpPr>
          <p:nvPr>
            <p:ph type="title" idx="8"/>
          </p:nvPr>
        </p:nvSpPr>
        <p:spPr>
          <a:xfrm flipH="1">
            <a:off x="1387800" y="5730133"/>
            <a:ext cx="10109100" cy="993900"/>
          </a:xfrm>
          <a:prstGeom prst="rect">
            <a:avLst/>
          </a:prstGeom>
        </p:spPr>
        <p:txBody>
          <a:bodyPr spcFirstLastPara="1" wrap="square" lIns="365725" tIns="121900" rIns="121900" bIns="121900" anchor="ctr" anchorCtr="0">
            <a:normAutofit/>
          </a:bodyPr>
          <a:lstStyle>
            <a:lvl1pPr lvl="0">
              <a:lnSpc>
                <a:spcPct val="100000"/>
              </a:lnSpc>
              <a:spcBef>
                <a:spcPts val="0"/>
              </a:spcBef>
              <a:spcAft>
                <a:spcPts val="0"/>
              </a:spcAft>
              <a:buClr>
                <a:schemeClr val="lt1"/>
              </a:buClr>
              <a:buSzPts val="3200"/>
              <a:buFont typeface="Gowun Batang"/>
              <a:buNone/>
              <a:defRPr sz="3200"/>
            </a:lvl1pPr>
            <a:lvl2pPr lvl="1">
              <a:lnSpc>
                <a:spcPct val="100000"/>
              </a:lnSpc>
              <a:spcBef>
                <a:spcPts val="0"/>
              </a:spcBef>
              <a:spcAft>
                <a:spcPts val="0"/>
              </a:spcAft>
              <a:buClr>
                <a:schemeClr val="lt1"/>
              </a:buClr>
              <a:buSzPts val="3200"/>
              <a:buFont typeface="Gowun Batang"/>
              <a:buNone/>
              <a:defRPr sz="3200"/>
            </a:lvl2pPr>
            <a:lvl3pPr lvl="2">
              <a:lnSpc>
                <a:spcPct val="100000"/>
              </a:lnSpc>
              <a:spcBef>
                <a:spcPts val="0"/>
              </a:spcBef>
              <a:spcAft>
                <a:spcPts val="0"/>
              </a:spcAft>
              <a:buClr>
                <a:schemeClr val="lt1"/>
              </a:buClr>
              <a:buSzPts val="3200"/>
              <a:buFont typeface="Gowun Batang"/>
              <a:buNone/>
              <a:defRPr sz="3200"/>
            </a:lvl3pPr>
            <a:lvl4pPr lvl="3">
              <a:lnSpc>
                <a:spcPct val="100000"/>
              </a:lnSpc>
              <a:spcBef>
                <a:spcPts val="0"/>
              </a:spcBef>
              <a:spcAft>
                <a:spcPts val="0"/>
              </a:spcAft>
              <a:buClr>
                <a:schemeClr val="lt1"/>
              </a:buClr>
              <a:buSzPts val="3200"/>
              <a:buFont typeface="Gowun Batang"/>
              <a:buNone/>
              <a:defRPr sz="3200"/>
            </a:lvl4pPr>
            <a:lvl5pPr lvl="4">
              <a:lnSpc>
                <a:spcPct val="100000"/>
              </a:lnSpc>
              <a:spcBef>
                <a:spcPts val="0"/>
              </a:spcBef>
              <a:spcAft>
                <a:spcPts val="0"/>
              </a:spcAft>
              <a:buClr>
                <a:schemeClr val="lt1"/>
              </a:buClr>
              <a:buSzPts val="3200"/>
              <a:buFont typeface="Gowun Batang"/>
              <a:buNone/>
              <a:defRPr sz="3200"/>
            </a:lvl5pPr>
            <a:lvl6pPr lvl="5">
              <a:lnSpc>
                <a:spcPct val="100000"/>
              </a:lnSpc>
              <a:spcBef>
                <a:spcPts val="0"/>
              </a:spcBef>
              <a:spcAft>
                <a:spcPts val="0"/>
              </a:spcAft>
              <a:buClr>
                <a:schemeClr val="lt1"/>
              </a:buClr>
              <a:buSzPts val="3200"/>
              <a:buFont typeface="Gowun Batang"/>
              <a:buNone/>
              <a:defRPr sz="3200"/>
            </a:lvl6pPr>
            <a:lvl7pPr lvl="6">
              <a:lnSpc>
                <a:spcPct val="100000"/>
              </a:lnSpc>
              <a:spcBef>
                <a:spcPts val="0"/>
              </a:spcBef>
              <a:spcAft>
                <a:spcPts val="0"/>
              </a:spcAft>
              <a:buClr>
                <a:schemeClr val="lt1"/>
              </a:buClr>
              <a:buSzPts val="3200"/>
              <a:buFont typeface="Gowun Batang"/>
              <a:buNone/>
              <a:defRPr sz="3200"/>
            </a:lvl7pPr>
            <a:lvl8pPr lvl="7">
              <a:lnSpc>
                <a:spcPct val="100000"/>
              </a:lnSpc>
              <a:spcBef>
                <a:spcPts val="0"/>
              </a:spcBef>
              <a:spcAft>
                <a:spcPts val="0"/>
              </a:spcAft>
              <a:buClr>
                <a:schemeClr val="lt1"/>
              </a:buClr>
              <a:buSzPts val="3200"/>
              <a:buFont typeface="Gowun Batang"/>
              <a:buNone/>
              <a:defRPr sz="3200"/>
            </a:lvl8pPr>
            <a:lvl9pPr lvl="8">
              <a:lnSpc>
                <a:spcPct val="100000"/>
              </a:lnSpc>
              <a:spcBef>
                <a:spcPts val="0"/>
              </a:spcBef>
              <a:spcAft>
                <a:spcPts val="0"/>
              </a:spcAft>
              <a:buClr>
                <a:schemeClr val="lt1"/>
              </a:buClr>
              <a:buSzPts val="3200"/>
              <a:buFont typeface="Gowun Batang"/>
              <a:buNone/>
              <a:defRPr sz="3200"/>
            </a:lvl9pPr>
          </a:lstStyle>
          <a:p>
            <a:endParaRPr/>
          </a:p>
        </p:txBody>
      </p:sp>
      <p:sp>
        <p:nvSpPr>
          <p:cNvPr id="112" name="Google Shape;112;p15"/>
          <p:cNvSpPr txBox="1">
            <a:spLocks noGrp="1"/>
          </p:cNvSpPr>
          <p:nvPr>
            <p:ph type="title" idx="9"/>
          </p:nvPr>
        </p:nvSpPr>
        <p:spPr>
          <a:xfrm flipH="1">
            <a:off x="1387800" y="888333"/>
            <a:ext cx="10109100" cy="855300"/>
          </a:xfrm>
          <a:prstGeom prst="rect">
            <a:avLst/>
          </a:prstGeom>
        </p:spPr>
        <p:txBody>
          <a:bodyPr spcFirstLastPara="1" wrap="square" lIns="365725" tIns="121900" rIns="121900" bIns="121900" anchor="ctr" anchorCtr="0">
            <a:normAutofit/>
          </a:bodyPr>
          <a:lstStyle>
            <a:lvl1pPr lvl="0">
              <a:lnSpc>
                <a:spcPct val="100000"/>
              </a:lnSpc>
              <a:spcBef>
                <a:spcPts val="0"/>
              </a:spcBef>
              <a:spcAft>
                <a:spcPts val="0"/>
              </a:spcAft>
              <a:buClr>
                <a:schemeClr val="lt1"/>
              </a:buClr>
              <a:buSzPts val="3200"/>
              <a:buNone/>
              <a:defRPr sz="3200"/>
            </a:lvl1pPr>
            <a:lvl2pPr lvl="1">
              <a:lnSpc>
                <a:spcPct val="100000"/>
              </a:lnSpc>
              <a:spcBef>
                <a:spcPts val="0"/>
              </a:spcBef>
              <a:spcAft>
                <a:spcPts val="0"/>
              </a:spcAft>
              <a:buClr>
                <a:schemeClr val="lt1"/>
              </a:buClr>
              <a:buSzPts val="3200"/>
              <a:buNone/>
              <a:defRPr sz="3200"/>
            </a:lvl2pPr>
            <a:lvl3pPr lvl="2">
              <a:lnSpc>
                <a:spcPct val="100000"/>
              </a:lnSpc>
              <a:spcBef>
                <a:spcPts val="0"/>
              </a:spcBef>
              <a:spcAft>
                <a:spcPts val="0"/>
              </a:spcAft>
              <a:buClr>
                <a:schemeClr val="lt1"/>
              </a:buClr>
              <a:buSzPts val="3200"/>
              <a:buNone/>
              <a:defRPr sz="3200"/>
            </a:lvl3pPr>
            <a:lvl4pPr lvl="3">
              <a:lnSpc>
                <a:spcPct val="100000"/>
              </a:lnSpc>
              <a:spcBef>
                <a:spcPts val="0"/>
              </a:spcBef>
              <a:spcAft>
                <a:spcPts val="0"/>
              </a:spcAft>
              <a:buClr>
                <a:schemeClr val="lt1"/>
              </a:buClr>
              <a:buSzPts val="3200"/>
              <a:buNone/>
              <a:defRPr sz="3200"/>
            </a:lvl4pPr>
            <a:lvl5pPr lvl="4">
              <a:lnSpc>
                <a:spcPct val="100000"/>
              </a:lnSpc>
              <a:spcBef>
                <a:spcPts val="0"/>
              </a:spcBef>
              <a:spcAft>
                <a:spcPts val="0"/>
              </a:spcAft>
              <a:buClr>
                <a:schemeClr val="lt1"/>
              </a:buClr>
              <a:buSzPts val="3200"/>
              <a:buNone/>
              <a:defRPr sz="3200"/>
            </a:lvl5pPr>
            <a:lvl6pPr lvl="5">
              <a:lnSpc>
                <a:spcPct val="100000"/>
              </a:lnSpc>
              <a:spcBef>
                <a:spcPts val="0"/>
              </a:spcBef>
              <a:spcAft>
                <a:spcPts val="0"/>
              </a:spcAft>
              <a:buClr>
                <a:schemeClr val="lt1"/>
              </a:buClr>
              <a:buSzPts val="3200"/>
              <a:buNone/>
              <a:defRPr sz="3200"/>
            </a:lvl6pPr>
            <a:lvl7pPr lvl="6">
              <a:lnSpc>
                <a:spcPct val="100000"/>
              </a:lnSpc>
              <a:spcBef>
                <a:spcPts val="0"/>
              </a:spcBef>
              <a:spcAft>
                <a:spcPts val="0"/>
              </a:spcAft>
              <a:buClr>
                <a:schemeClr val="lt1"/>
              </a:buClr>
              <a:buSzPts val="3200"/>
              <a:buNone/>
              <a:defRPr sz="3200"/>
            </a:lvl7pPr>
            <a:lvl8pPr lvl="7">
              <a:lnSpc>
                <a:spcPct val="100000"/>
              </a:lnSpc>
              <a:spcBef>
                <a:spcPts val="0"/>
              </a:spcBef>
              <a:spcAft>
                <a:spcPts val="0"/>
              </a:spcAft>
              <a:buClr>
                <a:schemeClr val="lt1"/>
              </a:buClr>
              <a:buSzPts val="3200"/>
              <a:buNone/>
              <a:defRPr sz="3200"/>
            </a:lvl8pPr>
            <a:lvl9pPr lvl="8">
              <a:lnSpc>
                <a:spcPct val="100000"/>
              </a:lnSpc>
              <a:spcBef>
                <a:spcPts val="0"/>
              </a:spcBef>
              <a:spcAft>
                <a:spcPts val="0"/>
              </a:spcAft>
              <a:buClr>
                <a:schemeClr val="lt1"/>
              </a:buClr>
              <a:buSzPts val="3200"/>
              <a:buNone/>
              <a:defRPr sz="32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 only - ALT 1">
  <p:cSld name="BLANK_1_1_1_1_1_1_1_1_1_1_1_1_1_1_1_1_1_1_1_2">
    <p:bg>
      <p:bgPr>
        <a:solidFill>
          <a:schemeClr val="lt2"/>
        </a:solidFill>
        <a:effectLst/>
      </p:bgPr>
    </p:bg>
    <p:spTree>
      <p:nvGrpSpPr>
        <p:cNvPr id="1" name="Shape 113"/>
        <p:cNvGrpSpPr/>
        <p:nvPr/>
      </p:nvGrpSpPr>
      <p:grpSpPr>
        <a:xfrm>
          <a:off x="0" y="0"/>
          <a:ext cx="0" cy="0"/>
          <a:chOff x="0" y="0"/>
          <a:chExt cx="0" cy="0"/>
        </a:xfrm>
      </p:grpSpPr>
      <p:sp>
        <p:nvSpPr>
          <p:cNvPr id="114" name="Google Shape;114;p16"/>
          <p:cNvSpPr txBox="1">
            <a:spLocks noGrp="1"/>
          </p:cNvSpPr>
          <p:nvPr>
            <p:ph type="subTitle" idx="1"/>
          </p:nvPr>
        </p:nvSpPr>
        <p:spPr>
          <a:xfrm>
            <a:off x="695000" y="-233"/>
            <a:ext cx="3906900" cy="446700"/>
          </a:xfrm>
          <a:prstGeom prst="rect">
            <a:avLst/>
          </a:prstGeom>
        </p:spPr>
        <p:txBody>
          <a:bodyPr spcFirstLastPara="1" wrap="square" lIns="365725" tIns="121900" rIns="121900" bIns="121900" anchor="ctr" anchorCtr="0">
            <a:normAutofit/>
          </a:bodyPr>
          <a:lstStyle>
            <a:lvl1pPr lvl="0">
              <a:spcBef>
                <a:spcPts val="640"/>
              </a:spcBef>
              <a:spcAft>
                <a:spcPts val="0"/>
              </a:spcAft>
              <a:buClr>
                <a:schemeClr val="lt1"/>
              </a:buClr>
              <a:buSzPts val="1100"/>
              <a:buFont typeface="Inter"/>
              <a:buNone/>
              <a:defRPr sz="1100"/>
            </a:lvl1pPr>
            <a:lvl2pPr lvl="1">
              <a:spcBef>
                <a:spcPts val="0"/>
              </a:spcBef>
              <a:spcAft>
                <a:spcPts val="0"/>
              </a:spcAft>
              <a:buClr>
                <a:schemeClr val="lt1"/>
              </a:buClr>
              <a:buSzPts val="1100"/>
              <a:buFont typeface="Inter"/>
              <a:buNone/>
              <a:defRPr sz="1100"/>
            </a:lvl2pPr>
            <a:lvl3pPr lvl="2">
              <a:spcBef>
                <a:spcPts val="0"/>
              </a:spcBef>
              <a:spcAft>
                <a:spcPts val="0"/>
              </a:spcAft>
              <a:buClr>
                <a:schemeClr val="lt1"/>
              </a:buClr>
              <a:buSzPts val="1100"/>
              <a:buFont typeface="Inter"/>
              <a:buNone/>
              <a:defRPr sz="1100"/>
            </a:lvl3pPr>
            <a:lvl4pPr lvl="3">
              <a:spcBef>
                <a:spcPts val="0"/>
              </a:spcBef>
              <a:spcAft>
                <a:spcPts val="0"/>
              </a:spcAft>
              <a:buClr>
                <a:schemeClr val="lt1"/>
              </a:buClr>
              <a:buSzPts val="1100"/>
              <a:buFont typeface="Inter"/>
              <a:buNone/>
              <a:defRPr sz="1100"/>
            </a:lvl4pPr>
            <a:lvl5pPr lvl="4">
              <a:spcBef>
                <a:spcPts val="0"/>
              </a:spcBef>
              <a:spcAft>
                <a:spcPts val="0"/>
              </a:spcAft>
              <a:buClr>
                <a:schemeClr val="lt1"/>
              </a:buClr>
              <a:buSzPts val="1100"/>
              <a:buFont typeface="Inter"/>
              <a:buNone/>
              <a:defRPr sz="1100"/>
            </a:lvl5pPr>
            <a:lvl6pPr lvl="5">
              <a:spcBef>
                <a:spcPts val="0"/>
              </a:spcBef>
              <a:spcAft>
                <a:spcPts val="0"/>
              </a:spcAft>
              <a:buClr>
                <a:schemeClr val="lt1"/>
              </a:buClr>
              <a:buSzPts val="1100"/>
              <a:buFont typeface="Inter"/>
              <a:buNone/>
              <a:defRPr sz="1100"/>
            </a:lvl6pPr>
            <a:lvl7pPr lvl="6">
              <a:spcBef>
                <a:spcPts val="0"/>
              </a:spcBef>
              <a:spcAft>
                <a:spcPts val="0"/>
              </a:spcAft>
              <a:buClr>
                <a:schemeClr val="lt1"/>
              </a:buClr>
              <a:buSzPts val="1100"/>
              <a:buFont typeface="Inter"/>
              <a:buNone/>
              <a:defRPr sz="1100"/>
            </a:lvl7pPr>
            <a:lvl8pPr lvl="7">
              <a:spcBef>
                <a:spcPts val="0"/>
              </a:spcBef>
              <a:spcAft>
                <a:spcPts val="0"/>
              </a:spcAft>
              <a:buClr>
                <a:schemeClr val="lt1"/>
              </a:buClr>
              <a:buSzPts val="1100"/>
              <a:buFont typeface="Inter"/>
              <a:buNone/>
              <a:defRPr sz="1100"/>
            </a:lvl8pPr>
            <a:lvl9pPr lvl="8">
              <a:spcBef>
                <a:spcPts val="0"/>
              </a:spcBef>
              <a:spcAft>
                <a:spcPts val="0"/>
              </a:spcAft>
              <a:buClr>
                <a:schemeClr val="lt1"/>
              </a:buClr>
              <a:buSzPts val="1100"/>
              <a:buFont typeface="Inter"/>
              <a:buNone/>
              <a:defRPr sz="1100"/>
            </a:lvl9pPr>
          </a:lstStyle>
          <a:p>
            <a:endParaRPr/>
          </a:p>
        </p:txBody>
      </p:sp>
      <p:sp>
        <p:nvSpPr>
          <p:cNvPr id="115" name="Google Shape;115;p16"/>
          <p:cNvSpPr txBox="1">
            <a:spLocks noGrp="1"/>
          </p:cNvSpPr>
          <p:nvPr>
            <p:ph type="subTitle" idx="2"/>
          </p:nvPr>
        </p:nvSpPr>
        <p:spPr>
          <a:xfrm>
            <a:off x="5452933" y="-233"/>
            <a:ext cx="35769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lt1"/>
              </a:buClr>
              <a:buSzPts val="1100"/>
              <a:buFont typeface="Inter"/>
              <a:buNone/>
              <a:defRPr sz="1100"/>
            </a:lvl1pPr>
            <a:lvl2pPr lvl="1" algn="r">
              <a:spcBef>
                <a:spcPts val="0"/>
              </a:spcBef>
              <a:spcAft>
                <a:spcPts val="0"/>
              </a:spcAft>
              <a:buClr>
                <a:schemeClr val="lt1"/>
              </a:buClr>
              <a:buSzPts val="1100"/>
              <a:buFont typeface="Inter"/>
              <a:buNone/>
              <a:defRPr sz="1100"/>
            </a:lvl2pPr>
            <a:lvl3pPr lvl="2" algn="r">
              <a:spcBef>
                <a:spcPts val="0"/>
              </a:spcBef>
              <a:spcAft>
                <a:spcPts val="0"/>
              </a:spcAft>
              <a:buClr>
                <a:schemeClr val="lt1"/>
              </a:buClr>
              <a:buSzPts val="1100"/>
              <a:buFont typeface="Inter"/>
              <a:buNone/>
              <a:defRPr sz="1100"/>
            </a:lvl3pPr>
            <a:lvl4pPr lvl="3" algn="r">
              <a:spcBef>
                <a:spcPts val="0"/>
              </a:spcBef>
              <a:spcAft>
                <a:spcPts val="0"/>
              </a:spcAft>
              <a:buClr>
                <a:schemeClr val="lt1"/>
              </a:buClr>
              <a:buSzPts val="1100"/>
              <a:buFont typeface="Inter"/>
              <a:buNone/>
              <a:defRPr sz="1100"/>
            </a:lvl4pPr>
            <a:lvl5pPr lvl="4" algn="r">
              <a:spcBef>
                <a:spcPts val="0"/>
              </a:spcBef>
              <a:spcAft>
                <a:spcPts val="0"/>
              </a:spcAft>
              <a:buClr>
                <a:schemeClr val="lt1"/>
              </a:buClr>
              <a:buSzPts val="1100"/>
              <a:buFont typeface="Inter"/>
              <a:buNone/>
              <a:defRPr sz="1100"/>
            </a:lvl5pPr>
            <a:lvl6pPr lvl="5" algn="r">
              <a:spcBef>
                <a:spcPts val="0"/>
              </a:spcBef>
              <a:spcAft>
                <a:spcPts val="0"/>
              </a:spcAft>
              <a:buClr>
                <a:schemeClr val="lt1"/>
              </a:buClr>
              <a:buSzPts val="1100"/>
              <a:buFont typeface="Inter"/>
              <a:buNone/>
              <a:defRPr sz="1100"/>
            </a:lvl6pPr>
            <a:lvl7pPr lvl="6" algn="r">
              <a:spcBef>
                <a:spcPts val="0"/>
              </a:spcBef>
              <a:spcAft>
                <a:spcPts val="0"/>
              </a:spcAft>
              <a:buClr>
                <a:schemeClr val="lt1"/>
              </a:buClr>
              <a:buSzPts val="1100"/>
              <a:buFont typeface="Inter"/>
              <a:buNone/>
              <a:defRPr sz="1100"/>
            </a:lvl7pPr>
            <a:lvl8pPr lvl="7" algn="r">
              <a:spcBef>
                <a:spcPts val="0"/>
              </a:spcBef>
              <a:spcAft>
                <a:spcPts val="0"/>
              </a:spcAft>
              <a:buClr>
                <a:schemeClr val="lt1"/>
              </a:buClr>
              <a:buSzPts val="1100"/>
              <a:buFont typeface="Inter"/>
              <a:buNone/>
              <a:defRPr sz="1100"/>
            </a:lvl8pPr>
            <a:lvl9pPr lvl="8" algn="r">
              <a:spcBef>
                <a:spcPts val="0"/>
              </a:spcBef>
              <a:spcAft>
                <a:spcPts val="0"/>
              </a:spcAft>
              <a:buClr>
                <a:schemeClr val="lt1"/>
              </a:buClr>
              <a:buSzPts val="1100"/>
              <a:buFont typeface="Inter"/>
              <a:buNone/>
              <a:defRPr sz="1100"/>
            </a:lvl9pPr>
          </a:lstStyle>
          <a:p>
            <a:endParaRPr/>
          </a:p>
        </p:txBody>
      </p:sp>
      <p:sp>
        <p:nvSpPr>
          <p:cNvPr id="116" name="Google Shape;116;p16"/>
          <p:cNvSpPr txBox="1">
            <a:spLocks noGrp="1"/>
          </p:cNvSpPr>
          <p:nvPr>
            <p:ph type="subTitle" idx="3"/>
          </p:nvPr>
        </p:nvSpPr>
        <p:spPr>
          <a:xfrm>
            <a:off x="9031600" y="-233"/>
            <a:ext cx="24651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lt1"/>
              </a:buClr>
              <a:buSzPts val="1100"/>
              <a:buFont typeface="Inter"/>
              <a:buNone/>
              <a:defRPr sz="1100"/>
            </a:lvl1pPr>
            <a:lvl2pPr lvl="1" algn="r">
              <a:spcBef>
                <a:spcPts val="0"/>
              </a:spcBef>
              <a:spcAft>
                <a:spcPts val="0"/>
              </a:spcAft>
              <a:buClr>
                <a:schemeClr val="lt1"/>
              </a:buClr>
              <a:buSzPts val="1100"/>
              <a:buFont typeface="Inter"/>
              <a:buNone/>
              <a:defRPr sz="1100"/>
            </a:lvl2pPr>
            <a:lvl3pPr lvl="2" algn="r">
              <a:spcBef>
                <a:spcPts val="0"/>
              </a:spcBef>
              <a:spcAft>
                <a:spcPts val="0"/>
              </a:spcAft>
              <a:buClr>
                <a:schemeClr val="lt1"/>
              </a:buClr>
              <a:buSzPts val="1100"/>
              <a:buFont typeface="Inter"/>
              <a:buNone/>
              <a:defRPr sz="1100"/>
            </a:lvl3pPr>
            <a:lvl4pPr lvl="3" algn="r">
              <a:spcBef>
                <a:spcPts val="0"/>
              </a:spcBef>
              <a:spcAft>
                <a:spcPts val="0"/>
              </a:spcAft>
              <a:buClr>
                <a:schemeClr val="lt1"/>
              </a:buClr>
              <a:buSzPts val="1100"/>
              <a:buFont typeface="Inter"/>
              <a:buNone/>
              <a:defRPr sz="1100"/>
            </a:lvl4pPr>
            <a:lvl5pPr lvl="4" algn="r">
              <a:spcBef>
                <a:spcPts val="0"/>
              </a:spcBef>
              <a:spcAft>
                <a:spcPts val="0"/>
              </a:spcAft>
              <a:buClr>
                <a:schemeClr val="lt1"/>
              </a:buClr>
              <a:buSzPts val="1100"/>
              <a:buFont typeface="Inter"/>
              <a:buNone/>
              <a:defRPr sz="1100"/>
            </a:lvl5pPr>
            <a:lvl6pPr lvl="5" algn="r">
              <a:spcBef>
                <a:spcPts val="0"/>
              </a:spcBef>
              <a:spcAft>
                <a:spcPts val="0"/>
              </a:spcAft>
              <a:buClr>
                <a:schemeClr val="lt1"/>
              </a:buClr>
              <a:buSzPts val="1100"/>
              <a:buFont typeface="Inter"/>
              <a:buNone/>
              <a:defRPr sz="1100"/>
            </a:lvl6pPr>
            <a:lvl7pPr lvl="6" algn="r">
              <a:spcBef>
                <a:spcPts val="0"/>
              </a:spcBef>
              <a:spcAft>
                <a:spcPts val="0"/>
              </a:spcAft>
              <a:buClr>
                <a:schemeClr val="lt1"/>
              </a:buClr>
              <a:buSzPts val="1100"/>
              <a:buFont typeface="Inter"/>
              <a:buNone/>
              <a:defRPr sz="1100"/>
            </a:lvl7pPr>
            <a:lvl8pPr lvl="7" algn="r">
              <a:spcBef>
                <a:spcPts val="0"/>
              </a:spcBef>
              <a:spcAft>
                <a:spcPts val="0"/>
              </a:spcAft>
              <a:buClr>
                <a:schemeClr val="lt1"/>
              </a:buClr>
              <a:buSzPts val="1100"/>
              <a:buFont typeface="Inter"/>
              <a:buNone/>
              <a:defRPr sz="1100"/>
            </a:lvl8pPr>
            <a:lvl9pPr lvl="8" algn="r">
              <a:spcBef>
                <a:spcPts val="0"/>
              </a:spcBef>
              <a:spcAft>
                <a:spcPts val="0"/>
              </a:spcAft>
              <a:buClr>
                <a:schemeClr val="lt1"/>
              </a:buClr>
              <a:buSzPts val="1100"/>
              <a:buFont typeface="Inter"/>
              <a:buNone/>
              <a:defRPr sz="1100"/>
            </a:lvl9pPr>
          </a:lstStyle>
          <a:p>
            <a:endParaRPr/>
          </a:p>
        </p:txBody>
      </p:sp>
      <p:sp>
        <p:nvSpPr>
          <p:cNvPr id="117" name="Google Shape;117;p16"/>
          <p:cNvSpPr>
            <a:spLocks noGrp="1"/>
          </p:cNvSpPr>
          <p:nvPr>
            <p:ph type="pic" idx="4"/>
          </p:nvPr>
        </p:nvSpPr>
        <p:spPr>
          <a:xfrm>
            <a:off x="2053667" y="1385467"/>
            <a:ext cx="8781300" cy="4533900"/>
          </a:xfrm>
          <a:prstGeom prst="roundRect">
            <a:avLst>
              <a:gd name="adj" fmla="val 6865"/>
            </a:avLst>
          </a:prstGeom>
          <a:noFill/>
          <a:ln>
            <a:noFill/>
          </a:ln>
        </p:spPr>
      </p:sp>
      <p:cxnSp>
        <p:nvCxnSpPr>
          <p:cNvPr id="118" name="Google Shape;118;p16"/>
          <p:cNvCxnSpPr/>
          <p:nvPr/>
        </p:nvCxnSpPr>
        <p:spPr>
          <a:xfrm>
            <a:off x="695000" y="-267"/>
            <a:ext cx="0" cy="6858300"/>
          </a:xfrm>
          <a:prstGeom prst="straightConnector1">
            <a:avLst/>
          </a:prstGeom>
          <a:noFill/>
          <a:ln w="9525" cap="flat" cmpd="sng">
            <a:solidFill>
              <a:schemeClr val="lt1"/>
            </a:solidFill>
            <a:prstDash val="solid"/>
            <a:round/>
            <a:headEnd type="none" w="sm" len="sm"/>
            <a:tailEnd type="none" w="sm" len="sm"/>
          </a:ln>
        </p:spPr>
      </p:cxnSp>
      <p:cxnSp>
        <p:nvCxnSpPr>
          <p:cNvPr id="119" name="Google Shape;119;p16"/>
          <p:cNvCxnSpPr/>
          <p:nvPr/>
        </p:nvCxnSpPr>
        <p:spPr>
          <a:xfrm>
            <a:off x="695000" y="446533"/>
            <a:ext cx="11497500" cy="0"/>
          </a:xfrm>
          <a:prstGeom prst="straightConnector1">
            <a:avLst/>
          </a:prstGeom>
          <a:noFill/>
          <a:ln w="9525" cap="flat" cmpd="sng">
            <a:solidFill>
              <a:schemeClr val="lt1"/>
            </a:solidFill>
            <a:prstDash val="solid"/>
            <a:round/>
            <a:headEnd type="none" w="sm" len="sm"/>
            <a:tailEnd type="none" w="sm" len="sm"/>
          </a:ln>
        </p:spPr>
      </p:cxnSp>
      <p:cxnSp>
        <p:nvCxnSpPr>
          <p:cNvPr id="120" name="Google Shape;120;p16"/>
          <p:cNvCxnSpPr/>
          <p:nvPr/>
        </p:nvCxnSpPr>
        <p:spPr>
          <a:xfrm>
            <a:off x="9031667" y="-267"/>
            <a:ext cx="0" cy="446700"/>
          </a:xfrm>
          <a:prstGeom prst="straightConnector1">
            <a:avLst/>
          </a:prstGeom>
          <a:noFill/>
          <a:ln w="9525" cap="flat" cmpd="sng">
            <a:solidFill>
              <a:schemeClr val="lt1"/>
            </a:solidFill>
            <a:prstDash val="solid"/>
            <a:round/>
            <a:headEnd type="none" w="sm" len="sm"/>
            <a:tailEnd type="none" w="sm" len="sm"/>
          </a:ln>
        </p:spPr>
      </p:cxnSp>
      <p:cxnSp>
        <p:nvCxnSpPr>
          <p:cNvPr id="121" name="Google Shape;121;p16"/>
          <p:cNvCxnSpPr/>
          <p:nvPr/>
        </p:nvCxnSpPr>
        <p:spPr>
          <a:xfrm>
            <a:off x="11498633" y="-267"/>
            <a:ext cx="0" cy="44670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eam Growth">
  <p:cSld name="CUSTOM_4">
    <p:bg>
      <p:bgPr>
        <a:solidFill>
          <a:schemeClr val="lt2"/>
        </a:solidFill>
        <a:effectLst/>
      </p:bgPr>
    </p:bg>
    <p:spTree>
      <p:nvGrpSpPr>
        <p:cNvPr id="1" name="Shape 122"/>
        <p:cNvGrpSpPr/>
        <p:nvPr/>
      </p:nvGrpSpPr>
      <p:grpSpPr>
        <a:xfrm>
          <a:off x="0" y="0"/>
          <a:ext cx="0" cy="0"/>
          <a:chOff x="0" y="0"/>
          <a:chExt cx="0" cy="0"/>
        </a:xfrm>
      </p:grpSpPr>
      <p:sp>
        <p:nvSpPr>
          <p:cNvPr id="123" name="Google Shape;123;p17"/>
          <p:cNvSpPr txBox="1">
            <a:spLocks noGrp="1"/>
          </p:cNvSpPr>
          <p:nvPr>
            <p:ph type="body" idx="1"/>
          </p:nvPr>
        </p:nvSpPr>
        <p:spPr>
          <a:xfrm>
            <a:off x="8360967" y="4034133"/>
            <a:ext cx="3832800" cy="1899600"/>
          </a:xfrm>
          <a:prstGeom prst="rect">
            <a:avLst/>
          </a:prstGeom>
        </p:spPr>
        <p:txBody>
          <a:bodyPr spcFirstLastPara="1" wrap="square" lIns="243825" tIns="121900" rIns="243825" bIns="121900" anchor="b" anchorCtr="0">
            <a:normAutofit/>
          </a:bodyPr>
          <a:lstStyle>
            <a:lvl1pPr marL="457200" lvl="0" indent="-311150">
              <a:spcBef>
                <a:spcPts val="640"/>
              </a:spcBef>
              <a:spcAft>
                <a:spcPts val="0"/>
              </a:spcAft>
              <a:buSzPts val="1300"/>
              <a:buFont typeface="Inter"/>
              <a:buChar char="●"/>
              <a:defRPr sz="1300"/>
            </a:lvl1pPr>
            <a:lvl2pPr marL="914400" lvl="1" indent="-311150">
              <a:spcBef>
                <a:spcPts val="0"/>
              </a:spcBef>
              <a:spcAft>
                <a:spcPts val="0"/>
              </a:spcAft>
              <a:buSzPts val="1300"/>
              <a:buFont typeface="Inter"/>
              <a:buChar char="○"/>
              <a:defRPr sz="1300"/>
            </a:lvl2pPr>
            <a:lvl3pPr marL="1371600" lvl="2" indent="-311150">
              <a:spcBef>
                <a:spcPts val="0"/>
              </a:spcBef>
              <a:spcAft>
                <a:spcPts val="0"/>
              </a:spcAft>
              <a:buSzPts val="1300"/>
              <a:buFont typeface="Inter"/>
              <a:buChar char="■"/>
              <a:defRPr sz="1300"/>
            </a:lvl3pPr>
            <a:lvl4pPr marL="1828800" lvl="3" indent="-311150">
              <a:spcBef>
                <a:spcPts val="0"/>
              </a:spcBef>
              <a:spcAft>
                <a:spcPts val="0"/>
              </a:spcAft>
              <a:buSzPts val="1300"/>
              <a:buFont typeface="Inter"/>
              <a:buChar char="●"/>
              <a:defRPr sz="1300"/>
            </a:lvl4pPr>
            <a:lvl5pPr marL="2286000" lvl="4" indent="-311150">
              <a:spcBef>
                <a:spcPts val="0"/>
              </a:spcBef>
              <a:spcAft>
                <a:spcPts val="0"/>
              </a:spcAft>
              <a:buSzPts val="1300"/>
              <a:buFont typeface="Inter"/>
              <a:buChar char="○"/>
              <a:defRPr sz="1300"/>
            </a:lvl5pPr>
            <a:lvl6pPr marL="2743200" lvl="5" indent="-311150">
              <a:spcBef>
                <a:spcPts val="0"/>
              </a:spcBef>
              <a:spcAft>
                <a:spcPts val="0"/>
              </a:spcAft>
              <a:buSzPts val="1300"/>
              <a:buFont typeface="Inter"/>
              <a:buChar char="■"/>
              <a:defRPr sz="1300"/>
            </a:lvl6pPr>
            <a:lvl7pPr marL="3200400" lvl="6" indent="-311150">
              <a:spcBef>
                <a:spcPts val="0"/>
              </a:spcBef>
              <a:spcAft>
                <a:spcPts val="0"/>
              </a:spcAft>
              <a:buSzPts val="1300"/>
              <a:buFont typeface="Inter"/>
              <a:buChar char="●"/>
              <a:defRPr sz="1300"/>
            </a:lvl7pPr>
            <a:lvl8pPr marL="3657600" lvl="7" indent="-311150">
              <a:spcBef>
                <a:spcPts val="0"/>
              </a:spcBef>
              <a:spcAft>
                <a:spcPts val="0"/>
              </a:spcAft>
              <a:buSzPts val="1300"/>
              <a:buFont typeface="Inter"/>
              <a:buChar char="○"/>
              <a:defRPr sz="1300"/>
            </a:lvl8pPr>
            <a:lvl9pPr marL="4114800" lvl="8" indent="-311150">
              <a:spcBef>
                <a:spcPts val="0"/>
              </a:spcBef>
              <a:spcAft>
                <a:spcPts val="0"/>
              </a:spcAft>
              <a:buSzPts val="1300"/>
              <a:buFont typeface="Inter"/>
              <a:buChar char="■"/>
              <a:defRPr sz="1300"/>
            </a:lvl9pPr>
          </a:lstStyle>
          <a:p>
            <a:endParaRPr/>
          </a:p>
        </p:txBody>
      </p:sp>
      <p:sp>
        <p:nvSpPr>
          <p:cNvPr id="124" name="Google Shape;124;p17"/>
          <p:cNvSpPr txBox="1">
            <a:spLocks noGrp="1"/>
          </p:cNvSpPr>
          <p:nvPr>
            <p:ph type="body" idx="2"/>
          </p:nvPr>
        </p:nvSpPr>
        <p:spPr>
          <a:xfrm>
            <a:off x="4537400" y="3558500"/>
            <a:ext cx="3824100" cy="2375100"/>
          </a:xfrm>
          <a:prstGeom prst="rect">
            <a:avLst/>
          </a:prstGeom>
        </p:spPr>
        <p:txBody>
          <a:bodyPr spcFirstLastPara="1" wrap="square" lIns="243825" tIns="121900" rIns="243825" bIns="121900" anchor="b" anchorCtr="0">
            <a:normAutofit/>
          </a:bodyPr>
          <a:lstStyle>
            <a:lvl1pPr marL="457200" lvl="0" indent="-311150">
              <a:spcBef>
                <a:spcPts val="640"/>
              </a:spcBef>
              <a:spcAft>
                <a:spcPts val="0"/>
              </a:spcAft>
              <a:buSzPts val="1300"/>
              <a:buFont typeface="Inter"/>
              <a:buChar char="●"/>
              <a:defRPr sz="1300"/>
            </a:lvl1pPr>
            <a:lvl2pPr marL="914400" lvl="1" indent="-311150">
              <a:spcBef>
                <a:spcPts val="560"/>
              </a:spcBef>
              <a:spcAft>
                <a:spcPts val="0"/>
              </a:spcAft>
              <a:buSzPts val="1300"/>
              <a:buFont typeface="Inter"/>
              <a:buChar char="○"/>
              <a:defRPr sz="1300"/>
            </a:lvl2pPr>
            <a:lvl3pPr marL="1371600" lvl="2" indent="-311150">
              <a:spcBef>
                <a:spcPts val="480"/>
              </a:spcBef>
              <a:spcAft>
                <a:spcPts val="0"/>
              </a:spcAft>
              <a:buSzPts val="1300"/>
              <a:buFont typeface="Inter"/>
              <a:buChar char="■"/>
              <a:defRPr sz="1300"/>
            </a:lvl3pPr>
            <a:lvl4pPr marL="1828800" lvl="3" indent="-311150">
              <a:spcBef>
                <a:spcPts val="400"/>
              </a:spcBef>
              <a:spcAft>
                <a:spcPts val="0"/>
              </a:spcAft>
              <a:buSzPts val="1300"/>
              <a:buFont typeface="Inter"/>
              <a:buChar char="●"/>
              <a:defRPr sz="1300"/>
            </a:lvl4pPr>
            <a:lvl5pPr marL="2286000" lvl="4" indent="-311150">
              <a:spcBef>
                <a:spcPts val="400"/>
              </a:spcBef>
              <a:spcAft>
                <a:spcPts val="0"/>
              </a:spcAft>
              <a:buSzPts val="1300"/>
              <a:buFont typeface="Inter"/>
              <a:buChar char="○"/>
              <a:defRPr sz="1300"/>
            </a:lvl5pPr>
            <a:lvl6pPr marL="2743200" lvl="5" indent="-311150">
              <a:spcBef>
                <a:spcPts val="400"/>
              </a:spcBef>
              <a:spcAft>
                <a:spcPts val="0"/>
              </a:spcAft>
              <a:buSzPts val="1300"/>
              <a:buFont typeface="Inter"/>
              <a:buChar char="■"/>
              <a:defRPr sz="1300"/>
            </a:lvl6pPr>
            <a:lvl7pPr marL="3200400" lvl="6" indent="-311150">
              <a:spcBef>
                <a:spcPts val="400"/>
              </a:spcBef>
              <a:spcAft>
                <a:spcPts val="0"/>
              </a:spcAft>
              <a:buSzPts val="1300"/>
              <a:buFont typeface="Inter"/>
              <a:buChar char="●"/>
              <a:defRPr sz="1300"/>
            </a:lvl7pPr>
            <a:lvl8pPr marL="3657600" lvl="7" indent="-311150">
              <a:spcBef>
                <a:spcPts val="400"/>
              </a:spcBef>
              <a:spcAft>
                <a:spcPts val="0"/>
              </a:spcAft>
              <a:buSzPts val="1300"/>
              <a:buFont typeface="Inter"/>
              <a:buChar char="○"/>
              <a:defRPr sz="1300"/>
            </a:lvl8pPr>
            <a:lvl9pPr marL="4114800" lvl="8" indent="-311150">
              <a:spcBef>
                <a:spcPts val="400"/>
              </a:spcBef>
              <a:spcAft>
                <a:spcPts val="0"/>
              </a:spcAft>
              <a:buSzPts val="1300"/>
              <a:buFont typeface="Inter"/>
              <a:buChar char="■"/>
              <a:defRPr sz="1300"/>
            </a:lvl9pPr>
          </a:lstStyle>
          <a:p>
            <a:endParaRPr/>
          </a:p>
        </p:txBody>
      </p:sp>
      <p:sp>
        <p:nvSpPr>
          <p:cNvPr id="125" name="Google Shape;125;p17"/>
          <p:cNvSpPr txBox="1">
            <a:spLocks noGrp="1"/>
          </p:cNvSpPr>
          <p:nvPr>
            <p:ph type="body" idx="3"/>
          </p:nvPr>
        </p:nvSpPr>
        <p:spPr>
          <a:xfrm>
            <a:off x="695000" y="4568933"/>
            <a:ext cx="3840300" cy="1364700"/>
          </a:xfrm>
          <a:prstGeom prst="rect">
            <a:avLst/>
          </a:prstGeom>
        </p:spPr>
        <p:txBody>
          <a:bodyPr spcFirstLastPara="1" wrap="square" lIns="243825" tIns="121900" rIns="243825" bIns="121900" anchor="b" anchorCtr="0">
            <a:normAutofit/>
          </a:bodyPr>
          <a:lstStyle>
            <a:lvl1pPr marL="457200" lvl="0" indent="-311150">
              <a:spcBef>
                <a:spcPts val="640"/>
              </a:spcBef>
              <a:spcAft>
                <a:spcPts val="0"/>
              </a:spcAft>
              <a:buClr>
                <a:schemeClr val="lt2"/>
              </a:buClr>
              <a:buSzPts val="1300"/>
              <a:buFont typeface="Inter"/>
              <a:buChar char="●"/>
              <a:defRPr sz="1300">
                <a:solidFill>
                  <a:schemeClr val="lt2"/>
                </a:solidFill>
              </a:defRPr>
            </a:lvl1pPr>
            <a:lvl2pPr marL="914400" lvl="1" indent="-311150">
              <a:spcBef>
                <a:spcPts val="0"/>
              </a:spcBef>
              <a:spcAft>
                <a:spcPts val="0"/>
              </a:spcAft>
              <a:buClr>
                <a:schemeClr val="lt2"/>
              </a:buClr>
              <a:buSzPts val="1300"/>
              <a:buFont typeface="Inter"/>
              <a:buChar char="○"/>
              <a:defRPr sz="1300">
                <a:solidFill>
                  <a:schemeClr val="lt2"/>
                </a:solidFill>
              </a:defRPr>
            </a:lvl2pPr>
            <a:lvl3pPr marL="1371600" lvl="2" indent="-311150">
              <a:spcBef>
                <a:spcPts val="0"/>
              </a:spcBef>
              <a:spcAft>
                <a:spcPts val="0"/>
              </a:spcAft>
              <a:buClr>
                <a:schemeClr val="lt2"/>
              </a:buClr>
              <a:buSzPts val="1300"/>
              <a:buFont typeface="Inter"/>
              <a:buChar char="■"/>
              <a:defRPr sz="1300">
                <a:solidFill>
                  <a:schemeClr val="lt2"/>
                </a:solidFill>
              </a:defRPr>
            </a:lvl3pPr>
            <a:lvl4pPr marL="1828800" lvl="3" indent="-311150">
              <a:spcBef>
                <a:spcPts val="0"/>
              </a:spcBef>
              <a:spcAft>
                <a:spcPts val="0"/>
              </a:spcAft>
              <a:buClr>
                <a:schemeClr val="lt2"/>
              </a:buClr>
              <a:buSzPts val="1300"/>
              <a:buFont typeface="Inter"/>
              <a:buChar char="●"/>
              <a:defRPr sz="1300">
                <a:solidFill>
                  <a:schemeClr val="lt2"/>
                </a:solidFill>
              </a:defRPr>
            </a:lvl4pPr>
            <a:lvl5pPr marL="2286000" lvl="4" indent="-311150">
              <a:spcBef>
                <a:spcPts val="0"/>
              </a:spcBef>
              <a:spcAft>
                <a:spcPts val="0"/>
              </a:spcAft>
              <a:buClr>
                <a:schemeClr val="lt2"/>
              </a:buClr>
              <a:buSzPts val="1300"/>
              <a:buFont typeface="Inter"/>
              <a:buChar char="○"/>
              <a:defRPr sz="1300">
                <a:solidFill>
                  <a:schemeClr val="lt2"/>
                </a:solidFill>
              </a:defRPr>
            </a:lvl5pPr>
            <a:lvl6pPr marL="2743200" lvl="5" indent="-311150">
              <a:spcBef>
                <a:spcPts val="0"/>
              </a:spcBef>
              <a:spcAft>
                <a:spcPts val="0"/>
              </a:spcAft>
              <a:buClr>
                <a:schemeClr val="lt2"/>
              </a:buClr>
              <a:buSzPts val="1300"/>
              <a:buFont typeface="Inter"/>
              <a:buChar char="■"/>
              <a:defRPr sz="1300">
                <a:solidFill>
                  <a:schemeClr val="lt2"/>
                </a:solidFill>
              </a:defRPr>
            </a:lvl6pPr>
            <a:lvl7pPr marL="3200400" lvl="6" indent="-311150">
              <a:spcBef>
                <a:spcPts val="0"/>
              </a:spcBef>
              <a:spcAft>
                <a:spcPts val="0"/>
              </a:spcAft>
              <a:buClr>
                <a:schemeClr val="lt2"/>
              </a:buClr>
              <a:buSzPts val="1300"/>
              <a:buFont typeface="Inter"/>
              <a:buChar char="●"/>
              <a:defRPr sz="1300">
                <a:solidFill>
                  <a:schemeClr val="lt2"/>
                </a:solidFill>
              </a:defRPr>
            </a:lvl7pPr>
            <a:lvl8pPr marL="3657600" lvl="7" indent="-311150">
              <a:spcBef>
                <a:spcPts val="0"/>
              </a:spcBef>
              <a:spcAft>
                <a:spcPts val="0"/>
              </a:spcAft>
              <a:buClr>
                <a:schemeClr val="lt2"/>
              </a:buClr>
              <a:buSzPts val="1300"/>
              <a:buFont typeface="Inter"/>
              <a:buChar char="○"/>
              <a:defRPr sz="1300">
                <a:solidFill>
                  <a:schemeClr val="lt2"/>
                </a:solidFill>
              </a:defRPr>
            </a:lvl8pPr>
            <a:lvl9pPr marL="4114800" lvl="8" indent="-311150">
              <a:spcBef>
                <a:spcPts val="0"/>
              </a:spcBef>
              <a:spcAft>
                <a:spcPts val="0"/>
              </a:spcAft>
              <a:buSzPts val="1300"/>
              <a:buFont typeface="Inter"/>
              <a:buChar char="■"/>
              <a:defRPr sz="1300">
                <a:solidFill>
                  <a:schemeClr val="lt2"/>
                </a:solidFill>
              </a:defRPr>
            </a:lvl9pPr>
          </a:lstStyle>
          <a:p>
            <a:endParaRPr/>
          </a:p>
        </p:txBody>
      </p:sp>
      <p:sp>
        <p:nvSpPr>
          <p:cNvPr id="126" name="Google Shape;126;p17"/>
          <p:cNvSpPr txBox="1">
            <a:spLocks noGrp="1"/>
          </p:cNvSpPr>
          <p:nvPr>
            <p:ph type="title"/>
          </p:nvPr>
        </p:nvSpPr>
        <p:spPr>
          <a:xfrm flipH="1">
            <a:off x="698967" y="446533"/>
            <a:ext cx="10797900" cy="680100"/>
          </a:xfrm>
          <a:prstGeom prst="rect">
            <a:avLst/>
          </a:prstGeom>
        </p:spPr>
        <p:txBody>
          <a:bodyPr spcFirstLastPara="1" wrap="square" lIns="365725" tIns="121900" rIns="121900" bIns="121900" anchor="ctr" anchorCtr="0">
            <a:noAutofit/>
          </a:bodyPr>
          <a:lstStyle>
            <a:lvl1pPr lvl="0">
              <a:lnSpc>
                <a:spcPct val="100000"/>
              </a:lnSpc>
              <a:spcBef>
                <a:spcPts val="0"/>
              </a:spcBef>
              <a:spcAft>
                <a:spcPts val="0"/>
              </a:spcAft>
              <a:buClr>
                <a:schemeClr val="lt1"/>
              </a:buClr>
              <a:buSzPts val="3200"/>
              <a:buNone/>
              <a:defRPr sz="3200"/>
            </a:lvl1pPr>
            <a:lvl2pPr lvl="1">
              <a:lnSpc>
                <a:spcPct val="100000"/>
              </a:lnSpc>
              <a:spcBef>
                <a:spcPts val="0"/>
              </a:spcBef>
              <a:spcAft>
                <a:spcPts val="0"/>
              </a:spcAft>
              <a:buClr>
                <a:schemeClr val="lt1"/>
              </a:buClr>
              <a:buSzPts val="3200"/>
              <a:buNone/>
              <a:defRPr sz="3200"/>
            </a:lvl2pPr>
            <a:lvl3pPr lvl="2">
              <a:lnSpc>
                <a:spcPct val="100000"/>
              </a:lnSpc>
              <a:spcBef>
                <a:spcPts val="0"/>
              </a:spcBef>
              <a:spcAft>
                <a:spcPts val="0"/>
              </a:spcAft>
              <a:buClr>
                <a:schemeClr val="lt1"/>
              </a:buClr>
              <a:buSzPts val="3200"/>
              <a:buNone/>
              <a:defRPr sz="3200"/>
            </a:lvl3pPr>
            <a:lvl4pPr lvl="3">
              <a:lnSpc>
                <a:spcPct val="100000"/>
              </a:lnSpc>
              <a:spcBef>
                <a:spcPts val="0"/>
              </a:spcBef>
              <a:spcAft>
                <a:spcPts val="0"/>
              </a:spcAft>
              <a:buClr>
                <a:schemeClr val="lt1"/>
              </a:buClr>
              <a:buSzPts val="3200"/>
              <a:buNone/>
              <a:defRPr sz="3200"/>
            </a:lvl4pPr>
            <a:lvl5pPr lvl="4">
              <a:lnSpc>
                <a:spcPct val="100000"/>
              </a:lnSpc>
              <a:spcBef>
                <a:spcPts val="0"/>
              </a:spcBef>
              <a:spcAft>
                <a:spcPts val="0"/>
              </a:spcAft>
              <a:buClr>
                <a:schemeClr val="lt1"/>
              </a:buClr>
              <a:buSzPts val="3200"/>
              <a:buNone/>
              <a:defRPr sz="3200"/>
            </a:lvl5pPr>
            <a:lvl6pPr lvl="5">
              <a:lnSpc>
                <a:spcPct val="100000"/>
              </a:lnSpc>
              <a:spcBef>
                <a:spcPts val="0"/>
              </a:spcBef>
              <a:spcAft>
                <a:spcPts val="0"/>
              </a:spcAft>
              <a:buClr>
                <a:schemeClr val="lt1"/>
              </a:buClr>
              <a:buSzPts val="3200"/>
              <a:buNone/>
              <a:defRPr sz="3200"/>
            </a:lvl6pPr>
            <a:lvl7pPr lvl="6">
              <a:lnSpc>
                <a:spcPct val="100000"/>
              </a:lnSpc>
              <a:spcBef>
                <a:spcPts val="0"/>
              </a:spcBef>
              <a:spcAft>
                <a:spcPts val="0"/>
              </a:spcAft>
              <a:buClr>
                <a:schemeClr val="lt1"/>
              </a:buClr>
              <a:buSzPts val="3200"/>
              <a:buNone/>
              <a:defRPr sz="3200"/>
            </a:lvl7pPr>
            <a:lvl8pPr lvl="7">
              <a:lnSpc>
                <a:spcPct val="100000"/>
              </a:lnSpc>
              <a:spcBef>
                <a:spcPts val="0"/>
              </a:spcBef>
              <a:spcAft>
                <a:spcPts val="0"/>
              </a:spcAft>
              <a:buClr>
                <a:schemeClr val="lt1"/>
              </a:buClr>
              <a:buSzPts val="3200"/>
              <a:buNone/>
              <a:defRPr sz="3200"/>
            </a:lvl8pPr>
            <a:lvl9pPr lvl="8">
              <a:lnSpc>
                <a:spcPct val="100000"/>
              </a:lnSpc>
              <a:spcBef>
                <a:spcPts val="0"/>
              </a:spcBef>
              <a:spcAft>
                <a:spcPts val="0"/>
              </a:spcAft>
              <a:buClr>
                <a:schemeClr val="lt1"/>
              </a:buClr>
              <a:buSzPts val="3200"/>
              <a:buNone/>
              <a:defRPr sz="3200"/>
            </a:lvl9pPr>
          </a:lstStyle>
          <a:p>
            <a:endParaRPr/>
          </a:p>
        </p:txBody>
      </p:sp>
      <p:cxnSp>
        <p:nvCxnSpPr>
          <p:cNvPr id="127" name="Google Shape;127;p17"/>
          <p:cNvCxnSpPr/>
          <p:nvPr/>
        </p:nvCxnSpPr>
        <p:spPr>
          <a:xfrm>
            <a:off x="4535539" y="1122649"/>
            <a:ext cx="0" cy="5735700"/>
          </a:xfrm>
          <a:prstGeom prst="straightConnector1">
            <a:avLst/>
          </a:prstGeom>
          <a:noFill/>
          <a:ln w="9525" cap="flat" cmpd="sng">
            <a:solidFill>
              <a:schemeClr val="lt1"/>
            </a:solidFill>
            <a:prstDash val="solid"/>
            <a:round/>
            <a:headEnd type="none" w="sm" len="sm"/>
            <a:tailEnd type="none" w="sm" len="sm"/>
          </a:ln>
        </p:spPr>
      </p:cxnSp>
      <p:cxnSp>
        <p:nvCxnSpPr>
          <p:cNvPr id="128" name="Google Shape;128;p17"/>
          <p:cNvCxnSpPr/>
          <p:nvPr/>
        </p:nvCxnSpPr>
        <p:spPr>
          <a:xfrm>
            <a:off x="8361391" y="1122649"/>
            <a:ext cx="0" cy="5735700"/>
          </a:xfrm>
          <a:prstGeom prst="straightConnector1">
            <a:avLst/>
          </a:prstGeom>
          <a:noFill/>
          <a:ln w="9525" cap="flat" cmpd="sng">
            <a:solidFill>
              <a:schemeClr val="lt1"/>
            </a:solidFill>
            <a:prstDash val="solid"/>
            <a:round/>
            <a:headEnd type="none" w="sm" len="sm"/>
            <a:tailEnd type="none" w="sm" len="sm"/>
          </a:ln>
        </p:spPr>
      </p:cxnSp>
      <p:sp>
        <p:nvSpPr>
          <p:cNvPr id="129" name="Google Shape;129;p17"/>
          <p:cNvSpPr txBox="1">
            <a:spLocks noGrp="1"/>
          </p:cNvSpPr>
          <p:nvPr>
            <p:ph type="subTitle" idx="4"/>
          </p:nvPr>
        </p:nvSpPr>
        <p:spPr>
          <a:xfrm>
            <a:off x="9031600" y="-233"/>
            <a:ext cx="24651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lt1"/>
              </a:buClr>
              <a:buSzPts val="1100"/>
              <a:buFont typeface="Inter"/>
              <a:buNone/>
              <a:defRPr sz="1100"/>
            </a:lvl1pPr>
            <a:lvl2pPr lvl="1" algn="r">
              <a:spcBef>
                <a:spcPts val="0"/>
              </a:spcBef>
              <a:spcAft>
                <a:spcPts val="0"/>
              </a:spcAft>
              <a:buClr>
                <a:schemeClr val="lt1"/>
              </a:buClr>
              <a:buSzPts val="1100"/>
              <a:buFont typeface="Inter"/>
              <a:buNone/>
              <a:defRPr sz="1100"/>
            </a:lvl2pPr>
            <a:lvl3pPr lvl="2" algn="r">
              <a:spcBef>
                <a:spcPts val="0"/>
              </a:spcBef>
              <a:spcAft>
                <a:spcPts val="0"/>
              </a:spcAft>
              <a:buClr>
                <a:schemeClr val="lt1"/>
              </a:buClr>
              <a:buSzPts val="1100"/>
              <a:buFont typeface="Inter"/>
              <a:buNone/>
              <a:defRPr sz="1100"/>
            </a:lvl3pPr>
            <a:lvl4pPr lvl="3" algn="r">
              <a:spcBef>
                <a:spcPts val="0"/>
              </a:spcBef>
              <a:spcAft>
                <a:spcPts val="0"/>
              </a:spcAft>
              <a:buClr>
                <a:schemeClr val="lt1"/>
              </a:buClr>
              <a:buSzPts val="1100"/>
              <a:buFont typeface="Inter"/>
              <a:buNone/>
              <a:defRPr sz="1100"/>
            </a:lvl4pPr>
            <a:lvl5pPr lvl="4" algn="r">
              <a:spcBef>
                <a:spcPts val="0"/>
              </a:spcBef>
              <a:spcAft>
                <a:spcPts val="0"/>
              </a:spcAft>
              <a:buClr>
                <a:schemeClr val="lt1"/>
              </a:buClr>
              <a:buSzPts val="1100"/>
              <a:buFont typeface="Inter"/>
              <a:buNone/>
              <a:defRPr sz="1100"/>
            </a:lvl5pPr>
            <a:lvl6pPr lvl="5" algn="r">
              <a:spcBef>
                <a:spcPts val="0"/>
              </a:spcBef>
              <a:spcAft>
                <a:spcPts val="0"/>
              </a:spcAft>
              <a:buClr>
                <a:schemeClr val="lt1"/>
              </a:buClr>
              <a:buSzPts val="1100"/>
              <a:buFont typeface="Inter"/>
              <a:buNone/>
              <a:defRPr sz="1100"/>
            </a:lvl6pPr>
            <a:lvl7pPr lvl="6" algn="r">
              <a:spcBef>
                <a:spcPts val="0"/>
              </a:spcBef>
              <a:spcAft>
                <a:spcPts val="0"/>
              </a:spcAft>
              <a:buClr>
                <a:schemeClr val="lt1"/>
              </a:buClr>
              <a:buSzPts val="1100"/>
              <a:buFont typeface="Inter"/>
              <a:buNone/>
              <a:defRPr sz="1100"/>
            </a:lvl7pPr>
            <a:lvl8pPr lvl="7" algn="r">
              <a:spcBef>
                <a:spcPts val="0"/>
              </a:spcBef>
              <a:spcAft>
                <a:spcPts val="0"/>
              </a:spcAft>
              <a:buClr>
                <a:schemeClr val="lt1"/>
              </a:buClr>
              <a:buSzPts val="1100"/>
              <a:buFont typeface="Inter"/>
              <a:buNone/>
              <a:defRPr sz="1100"/>
            </a:lvl8pPr>
            <a:lvl9pPr lvl="8" algn="r">
              <a:spcBef>
                <a:spcPts val="0"/>
              </a:spcBef>
              <a:spcAft>
                <a:spcPts val="0"/>
              </a:spcAft>
              <a:buClr>
                <a:schemeClr val="lt1"/>
              </a:buClr>
              <a:buSzPts val="1100"/>
              <a:buFont typeface="Inter"/>
              <a:buNone/>
              <a:defRPr sz="1100"/>
            </a:lvl9pPr>
          </a:lstStyle>
          <a:p>
            <a:endParaRPr/>
          </a:p>
        </p:txBody>
      </p:sp>
      <p:sp>
        <p:nvSpPr>
          <p:cNvPr id="130" name="Google Shape;130;p17"/>
          <p:cNvSpPr txBox="1">
            <a:spLocks noGrp="1"/>
          </p:cNvSpPr>
          <p:nvPr>
            <p:ph type="subTitle" idx="5"/>
          </p:nvPr>
        </p:nvSpPr>
        <p:spPr>
          <a:xfrm>
            <a:off x="695000" y="-233"/>
            <a:ext cx="3906900" cy="446700"/>
          </a:xfrm>
          <a:prstGeom prst="rect">
            <a:avLst/>
          </a:prstGeom>
        </p:spPr>
        <p:txBody>
          <a:bodyPr spcFirstLastPara="1" wrap="square" lIns="365725" tIns="121900" rIns="121900" bIns="121900" anchor="ctr" anchorCtr="0">
            <a:normAutofit/>
          </a:bodyPr>
          <a:lstStyle>
            <a:lvl1pPr lvl="0">
              <a:spcBef>
                <a:spcPts val="640"/>
              </a:spcBef>
              <a:spcAft>
                <a:spcPts val="0"/>
              </a:spcAft>
              <a:buClr>
                <a:schemeClr val="lt1"/>
              </a:buClr>
              <a:buSzPts val="1100"/>
              <a:buFont typeface="Inter"/>
              <a:buNone/>
              <a:defRPr sz="1100"/>
            </a:lvl1pPr>
            <a:lvl2pPr lvl="1">
              <a:spcBef>
                <a:spcPts val="0"/>
              </a:spcBef>
              <a:spcAft>
                <a:spcPts val="0"/>
              </a:spcAft>
              <a:buClr>
                <a:schemeClr val="lt1"/>
              </a:buClr>
              <a:buSzPts val="1100"/>
              <a:buFont typeface="Inter"/>
              <a:buNone/>
              <a:defRPr sz="1100"/>
            </a:lvl2pPr>
            <a:lvl3pPr lvl="2">
              <a:spcBef>
                <a:spcPts val="0"/>
              </a:spcBef>
              <a:spcAft>
                <a:spcPts val="0"/>
              </a:spcAft>
              <a:buClr>
                <a:schemeClr val="lt1"/>
              </a:buClr>
              <a:buSzPts val="1100"/>
              <a:buFont typeface="Inter"/>
              <a:buNone/>
              <a:defRPr sz="1100"/>
            </a:lvl3pPr>
            <a:lvl4pPr lvl="3">
              <a:spcBef>
                <a:spcPts val="0"/>
              </a:spcBef>
              <a:spcAft>
                <a:spcPts val="0"/>
              </a:spcAft>
              <a:buClr>
                <a:schemeClr val="lt1"/>
              </a:buClr>
              <a:buSzPts val="1100"/>
              <a:buFont typeface="Inter"/>
              <a:buNone/>
              <a:defRPr sz="1100"/>
            </a:lvl4pPr>
            <a:lvl5pPr lvl="4">
              <a:spcBef>
                <a:spcPts val="0"/>
              </a:spcBef>
              <a:spcAft>
                <a:spcPts val="0"/>
              </a:spcAft>
              <a:buClr>
                <a:schemeClr val="lt1"/>
              </a:buClr>
              <a:buSzPts val="1100"/>
              <a:buFont typeface="Inter"/>
              <a:buNone/>
              <a:defRPr sz="1100"/>
            </a:lvl5pPr>
            <a:lvl6pPr lvl="5">
              <a:spcBef>
                <a:spcPts val="0"/>
              </a:spcBef>
              <a:spcAft>
                <a:spcPts val="0"/>
              </a:spcAft>
              <a:buClr>
                <a:schemeClr val="lt1"/>
              </a:buClr>
              <a:buSzPts val="1100"/>
              <a:buFont typeface="Inter"/>
              <a:buNone/>
              <a:defRPr sz="1100"/>
            </a:lvl6pPr>
            <a:lvl7pPr lvl="6">
              <a:spcBef>
                <a:spcPts val="0"/>
              </a:spcBef>
              <a:spcAft>
                <a:spcPts val="0"/>
              </a:spcAft>
              <a:buClr>
                <a:schemeClr val="lt1"/>
              </a:buClr>
              <a:buSzPts val="1100"/>
              <a:buFont typeface="Inter"/>
              <a:buNone/>
              <a:defRPr sz="1100"/>
            </a:lvl7pPr>
            <a:lvl8pPr lvl="7">
              <a:spcBef>
                <a:spcPts val="0"/>
              </a:spcBef>
              <a:spcAft>
                <a:spcPts val="0"/>
              </a:spcAft>
              <a:buClr>
                <a:schemeClr val="lt1"/>
              </a:buClr>
              <a:buSzPts val="1100"/>
              <a:buFont typeface="Inter"/>
              <a:buNone/>
              <a:defRPr sz="1100"/>
            </a:lvl8pPr>
            <a:lvl9pPr lvl="8">
              <a:spcBef>
                <a:spcPts val="0"/>
              </a:spcBef>
              <a:spcAft>
                <a:spcPts val="0"/>
              </a:spcAft>
              <a:buClr>
                <a:schemeClr val="lt1"/>
              </a:buClr>
              <a:buSzPts val="1100"/>
              <a:buFont typeface="Inter"/>
              <a:buNone/>
              <a:defRPr sz="1100"/>
            </a:lvl9pPr>
          </a:lstStyle>
          <a:p>
            <a:endParaRPr/>
          </a:p>
        </p:txBody>
      </p:sp>
      <p:sp>
        <p:nvSpPr>
          <p:cNvPr id="131" name="Google Shape;131;p17"/>
          <p:cNvSpPr txBox="1">
            <a:spLocks noGrp="1"/>
          </p:cNvSpPr>
          <p:nvPr>
            <p:ph type="subTitle" idx="6"/>
          </p:nvPr>
        </p:nvSpPr>
        <p:spPr>
          <a:xfrm>
            <a:off x="5452933" y="-233"/>
            <a:ext cx="35769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lt1"/>
              </a:buClr>
              <a:buSzPts val="1100"/>
              <a:buFont typeface="Inter"/>
              <a:buNone/>
              <a:defRPr sz="1100"/>
            </a:lvl1pPr>
            <a:lvl2pPr lvl="1" algn="r">
              <a:spcBef>
                <a:spcPts val="0"/>
              </a:spcBef>
              <a:spcAft>
                <a:spcPts val="0"/>
              </a:spcAft>
              <a:buClr>
                <a:schemeClr val="lt1"/>
              </a:buClr>
              <a:buSzPts val="1100"/>
              <a:buFont typeface="Inter"/>
              <a:buNone/>
              <a:defRPr sz="1100"/>
            </a:lvl2pPr>
            <a:lvl3pPr lvl="2" algn="r">
              <a:spcBef>
                <a:spcPts val="0"/>
              </a:spcBef>
              <a:spcAft>
                <a:spcPts val="0"/>
              </a:spcAft>
              <a:buClr>
                <a:schemeClr val="lt1"/>
              </a:buClr>
              <a:buSzPts val="1100"/>
              <a:buFont typeface="Inter"/>
              <a:buNone/>
              <a:defRPr sz="1100"/>
            </a:lvl3pPr>
            <a:lvl4pPr lvl="3" algn="r">
              <a:spcBef>
                <a:spcPts val="0"/>
              </a:spcBef>
              <a:spcAft>
                <a:spcPts val="0"/>
              </a:spcAft>
              <a:buClr>
                <a:schemeClr val="lt1"/>
              </a:buClr>
              <a:buSzPts val="1100"/>
              <a:buFont typeface="Inter"/>
              <a:buNone/>
              <a:defRPr sz="1100"/>
            </a:lvl4pPr>
            <a:lvl5pPr lvl="4" algn="r">
              <a:spcBef>
                <a:spcPts val="0"/>
              </a:spcBef>
              <a:spcAft>
                <a:spcPts val="0"/>
              </a:spcAft>
              <a:buClr>
                <a:schemeClr val="lt1"/>
              </a:buClr>
              <a:buSzPts val="1100"/>
              <a:buFont typeface="Inter"/>
              <a:buNone/>
              <a:defRPr sz="1100"/>
            </a:lvl5pPr>
            <a:lvl6pPr lvl="5" algn="r">
              <a:spcBef>
                <a:spcPts val="0"/>
              </a:spcBef>
              <a:spcAft>
                <a:spcPts val="0"/>
              </a:spcAft>
              <a:buClr>
                <a:schemeClr val="lt1"/>
              </a:buClr>
              <a:buSzPts val="1100"/>
              <a:buFont typeface="Inter"/>
              <a:buNone/>
              <a:defRPr sz="1100"/>
            </a:lvl6pPr>
            <a:lvl7pPr lvl="6" algn="r">
              <a:spcBef>
                <a:spcPts val="0"/>
              </a:spcBef>
              <a:spcAft>
                <a:spcPts val="0"/>
              </a:spcAft>
              <a:buClr>
                <a:schemeClr val="lt1"/>
              </a:buClr>
              <a:buSzPts val="1100"/>
              <a:buFont typeface="Inter"/>
              <a:buNone/>
              <a:defRPr sz="1100"/>
            </a:lvl7pPr>
            <a:lvl8pPr lvl="7" algn="r">
              <a:spcBef>
                <a:spcPts val="0"/>
              </a:spcBef>
              <a:spcAft>
                <a:spcPts val="0"/>
              </a:spcAft>
              <a:buClr>
                <a:schemeClr val="lt1"/>
              </a:buClr>
              <a:buSzPts val="1100"/>
              <a:buFont typeface="Inter"/>
              <a:buNone/>
              <a:defRPr sz="1100"/>
            </a:lvl8pPr>
            <a:lvl9pPr lvl="8" algn="r">
              <a:spcBef>
                <a:spcPts val="0"/>
              </a:spcBef>
              <a:spcAft>
                <a:spcPts val="0"/>
              </a:spcAft>
              <a:buClr>
                <a:schemeClr val="lt1"/>
              </a:buClr>
              <a:buSzPts val="1100"/>
              <a:buFont typeface="Inter"/>
              <a:buNone/>
              <a:defRPr sz="1100"/>
            </a:lvl9pPr>
          </a:lstStyle>
          <a:p>
            <a:endParaRPr/>
          </a:p>
        </p:txBody>
      </p:sp>
      <p:cxnSp>
        <p:nvCxnSpPr>
          <p:cNvPr id="132" name="Google Shape;132;p17"/>
          <p:cNvCxnSpPr/>
          <p:nvPr/>
        </p:nvCxnSpPr>
        <p:spPr>
          <a:xfrm>
            <a:off x="695000" y="-267"/>
            <a:ext cx="0" cy="6858300"/>
          </a:xfrm>
          <a:prstGeom prst="straightConnector1">
            <a:avLst/>
          </a:prstGeom>
          <a:noFill/>
          <a:ln w="9525" cap="flat" cmpd="sng">
            <a:solidFill>
              <a:schemeClr val="lt1"/>
            </a:solidFill>
            <a:prstDash val="solid"/>
            <a:round/>
            <a:headEnd type="none" w="sm" len="sm"/>
            <a:tailEnd type="none" w="sm" len="sm"/>
          </a:ln>
        </p:spPr>
      </p:cxnSp>
      <p:cxnSp>
        <p:nvCxnSpPr>
          <p:cNvPr id="133" name="Google Shape;133;p17"/>
          <p:cNvCxnSpPr/>
          <p:nvPr/>
        </p:nvCxnSpPr>
        <p:spPr>
          <a:xfrm>
            <a:off x="695000" y="446533"/>
            <a:ext cx="11497500" cy="0"/>
          </a:xfrm>
          <a:prstGeom prst="straightConnector1">
            <a:avLst/>
          </a:prstGeom>
          <a:noFill/>
          <a:ln w="9525" cap="flat" cmpd="sng">
            <a:solidFill>
              <a:schemeClr val="lt1"/>
            </a:solidFill>
            <a:prstDash val="solid"/>
            <a:round/>
            <a:headEnd type="none" w="sm" len="sm"/>
            <a:tailEnd type="none" w="sm" len="sm"/>
          </a:ln>
        </p:spPr>
      </p:cxnSp>
      <p:cxnSp>
        <p:nvCxnSpPr>
          <p:cNvPr id="134" name="Google Shape;134;p17"/>
          <p:cNvCxnSpPr/>
          <p:nvPr/>
        </p:nvCxnSpPr>
        <p:spPr>
          <a:xfrm>
            <a:off x="9031667" y="-267"/>
            <a:ext cx="0" cy="446700"/>
          </a:xfrm>
          <a:prstGeom prst="straightConnector1">
            <a:avLst/>
          </a:prstGeom>
          <a:noFill/>
          <a:ln w="9525" cap="flat" cmpd="sng">
            <a:solidFill>
              <a:schemeClr val="lt1"/>
            </a:solidFill>
            <a:prstDash val="solid"/>
            <a:round/>
            <a:headEnd type="none" w="sm" len="sm"/>
            <a:tailEnd type="none" w="sm" len="sm"/>
          </a:ln>
        </p:spPr>
      </p:cxnSp>
      <p:cxnSp>
        <p:nvCxnSpPr>
          <p:cNvPr id="135" name="Google Shape;135;p17"/>
          <p:cNvCxnSpPr/>
          <p:nvPr/>
        </p:nvCxnSpPr>
        <p:spPr>
          <a:xfrm>
            <a:off x="11498633" y="-267"/>
            <a:ext cx="0" cy="446700"/>
          </a:xfrm>
          <a:prstGeom prst="straightConnector1">
            <a:avLst/>
          </a:prstGeom>
          <a:noFill/>
          <a:ln w="9525" cap="flat" cmpd="sng">
            <a:solidFill>
              <a:schemeClr val="lt1"/>
            </a:solidFill>
            <a:prstDash val="solid"/>
            <a:round/>
            <a:headEnd type="none" w="sm" len="sm"/>
            <a:tailEnd type="none" w="sm" len="sm"/>
          </a:ln>
        </p:spPr>
      </p:cxnSp>
      <p:cxnSp>
        <p:nvCxnSpPr>
          <p:cNvPr id="136" name="Google Shape;136;p17"/>
          <p:cNvCxnSpPr/>
          <p:nvPr/>
        </p:nvCxnSpPr>
        <p:spPr>
          <a:xfrm>
            <a:off x="695000" y="1122233"/>
            <a:ext cx="11497500" cy="0"/>
          </a:xfrm>
          <a:prstGeom prst="straightConnector1">
            <a:avLst/>
          </a:prstGeom>
          <a:noFill/>
          <a:ln w="9525" cap="flat" cmpd="sng">
            <a:solidFill>
              <a:schemeClr val="lt1"/>
            </a:solidFill>
            <a:prstDash val="solid"/>
            <a:round/>
            <a:headEnd type="none" w="sm" len="sm"/>
            <a:tailEnd type="none" w="sm" len="sm"/>
          </a:ln>
        </p:spPr>
      </p:cxnSp>
      <p:sp>
        <p:nvSpPr>
          <p:cNvPr id="137" name="Google Shape;137;p17"/>
          <p:cNvSpPr txBox="1">
            <a:spLocks noGrp="1"/>
          </p:cNvSpPr>
          <p:nvPr>
            <p:ph type="title" idx="7"/>
          </p:nvPr>
        </p:nvSpPr>
        <p:spPr>
          <a:xfrm>
            <a:off x="695000" y="2791800"/>
            <a:ext cx="3837900" cy="1776300"/>
          </a:xfrm>
          <a:prstGeom prst="rect">
            <a:avLst/>
          </a:prstGeom>
        </p:spPr>
        <p:txBody>
          <a:bodyPr spcFirstLastPara="1" wrap="square" lIns="121900" tIns="0" rIns="0" bIns="365725" anchor="b" anchorCtr="0">
            <a:normAutofit/>
          </a:bodyPr>
          <a:lstStyle>
            <a:lvl1pPr lvl="0">
              <a:spcBef>
                <a:spcPts val="0"/>
              </a:spcBef>
              <a:spcAft>
                <a:spcPts val="0"/>
              </a:spcAft>
              <a:buClr>
                <a:schemeClr val="lt1"/>
              </a:buClr>
              <a:buSzPts val="7300"/>
              <a:buFont typeface="Gowun Batang"/>
              <a:buChar char="●"/>
              <a:defRPr sz="7300"/>
            </a:lvl1pPr>
            <a:lvl2pPr lvl="1">
              <a:spcBef>
                <a:spcPts val="0"/>
              </a:spcBef>
              <a:spcAft>
                <a:spcPts val="0"/>
              </a:spcAft>
              <a:buClr>
                <a:schemeClr val="lt1"/>
              </a:buClr>
              <a:buSzPts val="7300"/>
              <a:buFont typeface="Gowun Batang"/>
              <a:buChar char="○"/>
              <a:defRPr sz="7300"/>
            </a:lvl2pPr>
            <a:lvl3pPr lvl="2">
              <a:spcBef>
                <a:spcPts val="0"/>
              </a:spcBef>
              <a:spcAft>
                <a:spcPts val="0"/>
              </a:spcAft>
              <a:buClr>
                <a:schemeClr val="lt1"/>
              </a:buClr>
              <a:buSzPts val="7300"/>
              <a:buFont typeface="Gowun Batang"/>
              <a:buChar char="■"/>
              <a:defRPr sz="7300"/>
            </a:lvl3pPr>
            <a:lvl4pPr lvl="3">
              <a:spcBef>
                <a:spcPts val="0"/>
              </a:spcBef>
              <a:spcAft>
                <a:spcPts val="0"/>
              </a:spcAft>
              <a:buClr>
                <a:schemeClr val="lt1"/>
              </a:buClr>
              <a:buSzPts val="7300"/>
              <a:buFont typeface="Gowun Batang"/>
              <a:buChar char="●"/>
              <a:defRPr sz="7300"/>
            </a:lvl4pPr>
            <a:lvl5pPr lvl="4">
              <a:spcBef>
                <a:spcPts val="0"/>
              </a:spcBef>
              <a:spcAft>
                <a:spcPts val="0"/>
              </a:spcAft>
              <a:buClr>
                <a:schemeClr val="lt1"/>
              </a:buClr>
              <a:buSzPts val="7300"/>
              <a:buFont typeface="Gowun Batang"/>
              <a:buChar char="○"/>
              <a:defRPr sz="7300"/>
            </a:lvl5pPr>
            <a:lvl6pPr lvl="5">
              <a:spcBef>
                <a:spcPts val="0"/>
              </a:spcBef>
              <a:spcAft>
                <a:spcPts val="0"/>
              </a:spcAft>
              <a:buClr>
                <a:schemeClr val="lt1"/>
              </a:buClr>
              <a:buSzPts val="7300"/>
              <a:buFont typeface="Gowun Batang"/>
              <a:buChar char="■"/>
              <a:defRPr sz="7300"/>
            </a:lvl6pPr>
            <a:lvl7pPr lvl="6">
              <a:spcBef>
                <a:spcPts val="0"/>
              </a:spcBef>
              <a:spcAft>
                <a:spcPts val="0"/>
              </a:spcAft>
              <a:buClr>
                <a:schemeClr val="lt1"/>
              </a:buClr>
              <a:buSzPts val="7300"/>
              <a:buFont typeface="Gowun Batang"/>
              <a:buChar char="●"/>
              <a:defRPr sz="7300"/>
            </a:lvl7pPr>
            <a:lvl8pPr lvl="7">
              <a:spcBef>
                <a:spcPts val="0"/>
              </a:spcBef>
              <a:spcAft>
                <a:spcPts val="0"/>
              </a:spcAft>
              <a:buClr>
                <a:schemeClr val="lt1"/>
              </a:buClr>
              <a:buSzPts val="7300"/>
              <a:buFont typeface="Gowun Batang"/>
              <a:buChar char="○"/>
              <a:defRPr sz="7300"/>
            </a:lvl8pPr>
            <a:lvl9pPr lvl="8">
              <a:spcBef>
                <a:spcPts val="0"/>
              </a:spcBef>
              <a:spcAft>
                <a:spcPts val="0"/>
              </a:spcAft>
              <a:buClr>
                <a:schemeClr val="lt1"/>
              </a:buClr>
              <a:buSzPts val="7300"/>
              <a:buFont typeface="Gowun Batang"/>
              <a:buChar char="■"/>
              <a:defRPr sz="7300"/>
            </a:lvl9pPr>
          </a:lstStyle>
          <a:p>
            <a:endParaRPr/>
          </a:p>
        </p:txBody>
      </p:sp>
      <p:sp>
        <p:nvSpPr>
          <p:cNvPr id="138" name="Google Shape;138;p17"/>
          <p:cNvSpPr txBox="1">
            <a:spLocks noGrp="1"/>
          </p:cNvSpPr>
          <p:nvPr>
            <p:ph type="subTitle" idx="8"/>
          </p:nvPr>
        </p:nvSpPr>
        <p:spPr>
          <a:xfrm>
            <a:off x="695000" y="3968900"/>
            <a:ext cx="3840300" cy="600000"/>
          </a:xfrm>
          <a:prstGeom prst="rect">
            <a:avLst/>
          </a:prstGeom>
        </p:spPr>
        <p:txBody>
          <a:bodyPr spcFirstLastPara="1" wrap="square" lIns="243825" tIns="121900" rIns="121900" bIns="73125" anchor="t" anchorCtr="0">
            <a:noAutofit/>
          </a:bodyPr>
          <a:lstStyle>
            <a:lvl1pPr lvl="0">
              <a:spcBef>
                <a:spcPts val="640"/>
              </a:spcBef>
              <a:spcAft>
                <a:spcPts val="0"/>
              </a:spcAft>
              <a:buSzPts val="1600"/>
              <a:buFont typeface="Inter Medium"/>
              <a:buNone/>
              <a:defRPr>
                <a:latin typeface="Inter Medium"/>
                <a:ea typeface="Inter Medium"/>
                <a:cs typeface="Inter Medium"/>
                <a:sym typeface="Inter Medium"/>
              </a:defRPr>
            </a:lvl1pPr>
            <a:lvl2pPr lvl="1">
              <a:spcBef>
                <a:spcPts val="0"/>
              </a:spcBef>
              <a:spcAft>
                <a:spcPts val="0"/>
              </a:spcAft>
              <a:buSzPts val="1600"/>
              <a:buFont typeface="Inter Medium"/>
              <a:buNone/>
              <a:defRPr>
                <a:latin typeface="Inter Medium"/>
                <a:ea typeface="Inter Medium"/>
                <a:cs typeface="Inter Medium"/>
                <a:sym typeface="Inter Medium"/>
              </a:defRPr>
            </a:lvl2pPr>
            <a:lvl3pPr lvl="2">
              <a:spcBef>
                <a:spcPts val="0"/>
              </a:spcBef>
              <a:spcAft>
                <a:spcPts val="0"/>
              </a:spcAft>
              <a:buSzPts val="1600"/>
              <a:buFont typeface="Inter Medium"/>
              <a:buNone/>
              <a:defRPr>
                <a:latin typeface="Inter Medium"/>
                <a:ea typeface="Inter Medium"/>
                <a:cs typeface="Inter Medium"/>
                <a:sym typeface="Inter Medium"/>
              </a:defRPr>
            </a:lvl3pPr>
            <a:lvl4pPr lvl="3">
              <a:spcBef>
                <a:spcPts val="0"/>
              </a:spcBef>
              <a:spcAft>
                <a:spcPts val="0"/>
              </a:spcAft>
              <a:buSzPts val="1600"/>
              <a:buFont typeface="Inter Medium"/>
              <a:buNone/>
              <a:defRPr>
                <a:latin typeface="Inter Medium"/>
                <a:ea typeface="Inter Medium"/>
                <a:cs typeface="Inter Medium"/>
                <a:sym typeface="Inter Medium"/>
              </a:defRPr>
            </a:lvl4pPr>
            <a:lvl5pPr lvl="4">
              <a:spcBef>
                <a:spcPts val="0"/>
              </a:spcBef>
              <a:spcAft>
                <a:spcPts val="0"/>
              </a:spcAft>
              <a:buSzPts val="1600"/>
              <a:buFont typeface="Inter Medium"/>
              <a:buNone/>
              <a:defRPr>
                <a:latin typeface="Inter Medium"/>
                <a:ea typeface="Inter Medium"/>
                <a:cs typeface="Inter Medium"/>
                <a:sym typeface="Inter Medium"/>
              </a:defRPr>
            </a:lvl5pPr>
            <a:lvl6pPr lvl="5">
              <a:spcBef>
                <a:spcPts val="0"/>
              </a:spcBef>
              <a:spcAft>
                <a:spcPts val="0"/>
              </a:spcAft>
              <a:buSzPts val="1600"/>
              <a:buFont typeface="Inter Medium"/>
              <a:buNone/>
              <a:defRPr>
                <a:latin typeface="Inter Medium"/>
                <a:ea typeface="Inter Medium"/>
                <a:cs typeface="Inter Medium"/>
                <a:sym typeface="Inter Medium"/>
              </a:defRPr>
            </a:lvl6pPr>
            <a:lvl7pPr lvl="6">
              <a:spcBef>
                <a:spcPts val="0"/>
              </a:spcBef>
              <a:spcAft>
                <a:spcPts val="0"/>
              </a:spcAft>
              <a:buSzPts val="1600"/>
              <a:buFont typeface="Inter Medium"/>
              <a:buNone/>
              <a:defRPr>
                <a:latin typeface="Inter Medium"/>
                <a:ea typeface="Inter Medium"/>
                <a:cs typeface="Inter Medium"/>
                <a:sym typeface="Inter Medium"/>
              </a:defRPr>
            </a:lvl7pPr>
            <a:lvl8pPr lvl="7">
              <a:spcBef>
                <a:spcPts val="0"/>
              </a:spcBef>
              <a:spcAft>
                <a:spcPts val="0"/>
              </a:spcAft>
              <a:buSzPts val="1600"/>
              <a:buFont typeface="Inter Medium"/>
              <a:buNone/>
              <a:defRPr>
                <a:latin typeface="Inter Medium"/>
                <a:ea typeface="Inter Medium"/>
                <a:cs typeface="Inter Medium"/>
                <a:sym typeface="Inter Medium"/>
              </a:defRPr>
            </a:lvl8pPr>
            <a:lvl9pPr lvl="8">
              <a:spcBef>
                <a:spcPts val="0"/>
              </a:spcBef>
              <a:spcAft>
                <a:spcPts val="0"/>
              </a:spcAft>
              <a:buSzPts val="1600"/>
              <a:buFont typeface="Inter Medium"/>
              <a:buNone/>
              <a:defRPr>
                <a:latin typeface="Inter Medium"/>
                <a:ea typeface="Inter Medium"/>
                <a:cs typeface="Inter Medium"/>
                <a:sym typeface="Inter Medium"/>
              </a:defRPr>
            </a:lvl9pPr>
          </a:lstStyle>
          <a:p>
            <a:endParaRPr/>
          </a:p>
        </p:txBody>
      </p:sp>
      <p:sp>
        <p:nvSpPr>
          <p:cNvPr id="139" name="Google Shape;139;p17"/>
          <p:cNvSpPr txBox="1">
            <a:spLocks noGrp="1"/>
          </p:cNvSpPr>
          <p:nvPr>
            <p:ph type="title" idx="9"/>
          </p:nvPr>
        </p:nvSpPr>
        <p:spPr>
          <a:xfrm>
            <a:off x="4534567" y="1781400"/>
            <a:ext cx="3824100" cy="1776300"/>
          </a:xfrm>
          <a:prstGeom prst="rect">
            <a:avLst/>
          </a:prstGeom>
        </p:spPr>
        <p:txBody>
          <a:bodyPr spcFirstLastPara="1" wrap="square" lIns="121900" tIns="0" rIns="0" bIns="365725" anchor="b" anchorCtr="0">
            <a:normAutofit/>
          </a:bodyPr>
          <a:lstStyle>
            <a:lvl1pPr lvl="0">
              <a:spcBef>
                <a:spcPts val="0"/>
              </a:spcBef>
              <a:spcAft>
                <a:spcPts val="0"/>
              </a:spcAft>
              <a:buClr>
                <a:schemeClr val="lt1"/>
              </a:buClr>
              <a:buSzPts val="7300"/>
              <a:buFont typeface="Gowun Batang"/>
              <a:buChar char="●"/>
              <a:defRPr sz="7300"/>
            </a:lvl1pPr>
            <a:lvl2pPr lvl="1">
              <a:spcBef>
                <a:spcPts val="0"/>
              </a:spcBef>
              <a:spcAft>
                <a:spcPts val="0"/>
              </a:spcAft>
              <a:buClr>
                <a:schemeClr val="lt1"/>
              </a:buClr>
              <a:buSzPts val="7300"/>
              <a:buFont typeface="Gowun Batang"/>
              <a:buChar char="○"/>
              <a:defRPr sz="7300"/>
            </a:lvl2pPr>
            <a:lvl3pPr lvl="2">
              <a:spcBef>
                <a:spcPts val="0"/>
              </a:spcBef>
              <a:spcAft>
                <a:spcPts val="0"/>
              </a:spcAft>
              <a:buClr>
                <a:schemeClr val="lt1"/>
              </a:buClr>
              <a:buSzPts val="7300"/>
              <a:buFont typeface="Gowun Batang"/>
              <a:buChar char="■"/>
              <a:defRPr sz="7300"/>
            </a:lvl3pPr>
            <a:lvl4pPr lvl="3">
              <a:spcBef>
                <a:spcPts val="0"/>
              </a:spcBef>
              <a:spcAft>
                <a:spcPts val="0"/>
              </a:spcAft>
              <a:buClr>
                <a:schemeClr val="lt1"/>
              </a:buClr>
              <a:buSzPts val="7300"/>
              <a:buFont typeface="Gowun Batang"/>
              <a:buChar char="●"/>
              <a:defRPr sz="7300"/>
            </a:lvl4pPr>
            <a:lvl5pPr lvl="4">
              <a:spcBef>
                <a:spcPts val="0"/>
              </a:spcBef>
              <a:spcAft>
                <a:spcPts val="0"/>
              </a:spcAft>
              <a:buClr>
                <a:schemeClr val="lt1"/>
              </a:buClr>
              <a:buSzPts val="7300"/>
              <a:buFont typeface="Gowun Batang"/>
              <a:buChar char="○"/>
              <a:defRPr sz="7300"/>
            </a:lvl5pPr>
            <a:lvl6pPr lvl="5">
              <a:spcBef>
                <a:spcPts val="0"/>
              </a:spcBef>
              <a:spcAft>
                <a:spcPts val="0"/>
              </a:spcAft>
              <a:buClr>
                <a:schemeClr val="lt1"/>
              </a:buClr>
              <a:buSzPts val="7300"/>
              <a:buFont typeface="Gowun Batang"/>
              <a:buChar char="■"/>
              <a:defRPr sz="7300"/>
            </a:lvl6pPr>
            <a:lvl7pPr lvl="6">
              <a:spcBef>
                <a:spcPts val="0"/>
              </a:spcBef>
              <a:spcAft>
                <a:spcPts val="0"/>
              </a:spcAft>
              <a:buClr>
                <a:schemeClr val="lt1"/>
              </a:buClr>
              <a:buSzPts val="7300"/>
              <a:buFont typeface="Gowun Batang"/>
              <a:buChar char="●"/>
              <a:defRPr sz="7300"/>
            </a:lvl7pPr>
            <a:lvl8pPr lvl="7">
              <a:spcBef>
                <a:spcPts val="0"/>
              </a:spcBef>
              <a:spcAft>
                <a:spcPts val="0"/>
              </a:spcAft>
              <a:buClr>
                <a:schemeClr val="lt1"/>
              </a:buClr>
              <a:buSzPts val="7300"/>
              <a:buFont typeface="Gowun Batang"/>
              <a:buChar char="○"/>
              <a:defRPr sz="7300"/>
            </a:lvl8pPr>
            <a:lvl9pPr lvl="8">
              <a:spcBef>
                <a:spcPts val="0"/>
              </a:spcBef>
              <a:spcAft>
                <a:spcPts val="0"/>
              </a:spcAft>
              <a:buClr>
                <a:schemeClr val="lt1"/>
              </a:buClr>
              <a:buSzPts val="7300"/>
              <a:buFont typeface="Gowun Batang"/>
              <a:buChar char="■"/>
              <a:defRPr sz="7300"/>
            </a:lvl9pPr>
          </a:lstStyle>
          <a:p>
            <a:endParaRPr/>
          </a:p>
        </p:txBody>
      </p:sp>
      <p:sp>
        <p:nvSpPr>
          <p:cNvPr id="140" name="Google Shape;140;p17"/>
          <p:cNvSpPr txBox="1">
            <a:spLocks noGrp="1"/>
          </p:cNvSpPr>
          <p:nvPr>
            <p:ph type="subTitle" idx="13"/>
          </p:nvPr>
        </p:nvSpPr>
        <p:spPr>
          <a:xfrm>
            <a:off x="4534567" y="2958500"/>
            <a:ext cx="3826500" cy="600000"/>
          </a:xfrm>
          <a:prstGeom prst="rect">
            <a:avLst/>
          </a:prstGeom>
        </p:spPr>
        <p:txBody>
          <a:bodyPr spcFirstLastPara="1" wrap="square" lIns="243825" tIns="121900" rIns="121900" bIns="73125" anchor="t" anchorCtr="0">
            <a:noAutofit/>
          </a:bodyPr>
          <a:lstStyle>
            <a:lvl1pPr lvl="0">
              <a:spcBef>
                <a:spcPts val="640"/>
              </a:spcBef>
              <a:spcAft>
                <a:spcPts val="0"/>
              </a:spcAft>
              <a:buSzPts val="1600"/>
              <a:buFont typeface="Inter Medium"/>
              <a:buNone/>
              <a:defRPr>
                <a:latin typeface="Inter Medium"/>
                <a:ea typeface="Inter Medium"/>
                <a:cs typeface="Inter Medium"/>
                <a:sym typeface="Inter Medium"/>
              </a:defRPr>
            </a:lvl1pPr>
            <a:lvl2pPr lvl="1">
              <a:spcBef>
                <a:spcPts val="0"/>
              </a:spcBef>
              <a:spcAft>
                <a:spcPts val="0"/>
              </a:spcAft>
              <a:buSzPts val="1600"/>
              <a:buFont typeface="Inter Medium"/>
              <a:buNone/>
              <a:defRPr>
                <a:latin typeface="Inter Medium"/>
                <a:ea typeface="Inter Medium"/>
                <a:cs typeface="Inter Medium"/>
                <a:sym typeface="Inter Medium"/>
              </a:defRPr>
            </a:lvl2pPr>
            <a:lvl3pPr lvl="2">
              <a:spcBef>
                <a:spcPts val="0"/>
              </a:spcBef>
              <a:spcAft>
                <a:spcPts val="0"/>
              </a:spcAft>
              <a:buSzPts val="1600"/>
              <a:buFont typeface="Inter Medium"/>
              <a:buNone/>
              <a:defRPr>
                <a:latin typeface="Inter Medium"/>
                <a:ea typeface="Inter Medium"/>
                <a:cs typeface="Inter Medium"/>
                <a:sym typeface="Inter Medium"/>
              </a:defRPr>
            </a:lvl3pPr>
            <a:lvl4pPr lvl="3">
              <a:spcBef>
                <a:spcPts val="0"/>
              </a:spcBef>
              <a:spcAft>
                <a:spcPts val="0"/>
              </a:spcAft>
              <a:buSzPts val="1600"/>
              <a:buFont typeface="Inter Medium"/>
              <a:buNone/>
              <a:defRPr>
                <a:latin typeface="Inter Medium"/>
                <a:ea typeface="Inter Medium"/>
                <a:cs typeface="Inter Medium"/>
                <a:sym typeface="Inter Medium"/>
              </a:defRPr>
            </a:lvl4pPr>
            <a:lvl5pPr lvl="4">
              <a:spcBef>
                <a:spcPts val="0"/>
              </a:spcBef>
              <a:spcAft>
                <a:spcPts val="0"/>
              </a:spcAft>
              <a:buSzPts val="1600"/>
              <a:buFont typeface="Inter Medium"/>
              <a:buNone/>
              <a:defRPr>
                <a:latin typeface="Inter Medium"/>
                <a:ea typeface="Inter Medium"/>
                <a:cs typeface="Inter Medium"/>
                <a:sym typeface="Inter Medium"/>
              </a:defRPr>
            </a:lvl5pPr>
            <a:lvl6pPr lvl="5">
              <a:spcBef>
                <a:spcPts val="0"/>
              </a:spcBef>
              <a:spcAft>
                <a:spcPts val="0"/>
              </a:spcAft>
              <a:buSzPts val="1600"/>
              <a:buFont typeface="Inter Medium"/>
              <a:buNone/>
              <a:defRPr>
                <a:latin typeface="Inter Medium"/>
                <a:ea typeface="Inter Medium"/>
                <a:cs typeface="Inter Medium"/>
                <a:sym typeface="Inter Medium"/>
              </a:defRPr>
            </a:lvl6pPr>
            <a:lvl7pPr lvl="6">
              <a:spcBef>
                <a:spcPts val="0"/>
              </a:spcBef>
              <a:spcAft>
                <a:spcPts val="0"/>
              </a:spcAft>
              <a:buSzPts val="1600"/>
              <a:buFont typeface="Inter Medium"/>
              <a:buNone/>
              <a:defRPr>
                <a:latin typeface="Inter Medium"/>
                <a:ea typeface="Inter Medium"/>
                <a:cs typeface="Inter Medium"/>
                <a:sym typeface="Inter Medium"/>
              </a:defRPr>
            </a:lvl7pPr>
            <a:lvl8pPr lvl="7">
              <a:spcBef>
                <a:spcPts val="0"/>
              </a:spcBef>
              <a:spcAft>
                <a:spcPts val="0"/>
              </a:spcAft>
              <a:buSzPts val="1600"/>
              <a:buFont typeface="Inter Medium"/>
              <a:buNone/>
              <a:defRPr>
                <a:latin typeface="Inter Medium"/>
                <a:ea typeface="Inter Medium"/>
                <a:cs typeface="Inter Medium"/>
                <a:sym typeface="Inter Medium"/>
              </a:defRPr>
            </a:lvl8pPr>
            <a:lvl9pPr lvl="8">
              <a:spcBef>
                <a:spcPts val="0"/>
              </a:spcBef>
              <a:spcAft>
                <a:spcPts val="0"/>
              </a:spcAft>
              <a:buSzPts val="1600"/>
              <a:buFont typeface="Inter Medium"/>
              <a:buNone/>
              <a:defRPr>
                <a:latin typeface="Inter Medium"/>
                <a:ea typeface="Inter Medium"/>
                <a:cs typeface="Inter Medium"/>
                <a:sym typeface="Inter Medium"/>
              </a:defRPr>
            </a:lvl9pPr>
          </a:lstStyle>
          <a:p>
            <a:endParaRPr/>
          </a:p>
        </p:txBody>
      </p:sp>
      <p:sp>
        <p:nvSpPr>
          <p:cNvPr id="141" name="Google Shape;141;p17"/>
          <p:cNvSpPr txBox="1">
            <a:spLocks noGrp="1"/>
          </p:cNvSpPr>
          <p:nvPr>
            <p:ph type="title" idx="14"/>
          </p:nvPr>
        </p:nvSpPr>
        <p:spPr>
          <a:xfrm>
            <a:off x="8361833" y="1563000"/>
            <a:ext cx="3830400" cy="1709100"/>
          </a:xfrm>
          <a:prstGeom prst="rect">
            <a:avLst/>
          </a:prstGeom>
        </p:spPr>
        <p:txBody>
          <a:bodyPr spcFirstLastPara="1" wrap="square" lIns="243825" tIns="0" rIns="0" bIns="365725" anchor="b" anchorCtr="0">
            <a:normAutofit/>
          </a:bodyPr>
          <a:lstStyle>
            <a:lvl1pPr lvl="0">
              <a:spcBef>
                <a:spcPts val="0"/>
              </a:spcBef>
              <a:spcAft>
                <a:spcPts val="0"/>
              </a:spcAft>
              <a:buClr>
                <a:schemeClr val="lt1"/>
              </a:buClr>
              <a:buSzPts val="7300"/>
              <a:buFont typeface="Gowun Batang"/>
              <a:buChar char="●"/>
              <a:defRPr sz="7300"/>
            </a:lvl1pPr>
            <a:lvl2pPr lvl="1">
              <a:spcBef>
                <a:spcPts val="0"/>
              </a:spcBef>
              <a:spcAft>
                <a:spcPts val="0"/>
              </a:spcAft>
              <a:buClr>
                <a:schemeClr val="lt1"/>
              </a:buClr>
              <a:buSzPts val="7300"/>
              <a:buFont typeface="Gowun Batang"/>
              <a:buChar char="○"/>
              <a:defRPr sz="7300"/>
            </a:lvl2pPr>
            <a:lvl3pPr lvl="2">
              <a:spcBef>
                <a:spcPts val="0"/>
              </a:spcBef>
              <a:spcAft>
                <a:spcPts val="0"/>
              </a:spcAft>
              <a:buClr>
                <a:schemeClr val="lt1"/>
              </a:buClr>
              <a:buSzPts val="7300"/>
              <a:buFont typeface="Gowun Batang"/>
              <a:buChar char="■"/>
              <a:defRPr sz="7300"/>
            </a:lvl3pPr>
            <a:lvl4pPr lvl="3">
              <a:spcBef>
                <a:spcPts val="0"/>
              </a:spcBef>
              <a:spcAft>
                <a:spcPts val="0"/>
              </a:spcAft>
              <a:buClr>
                <a:schemeClr val="lt1"/>
              </a:buClr>
              <a:buSzPts val="7300"/>
              <a:buFont typeface="Gowun Batang"/>
              <a:buChar char="●"/>
              <a:defRPr sz="7300"/>
            </a:lvl4pPr>
            <a:lvl5pPr lvl="4">
              <a:spcBef>
                <a:spcPts val="0"/>
              </a:spcBef>
              <a:spcAft>
                <a:spcPts val="0"/>
              </a:spcAft>
              <a:buClr>
                <a:schemeClr val="lt1"/>
              </a:buClr>
              <a:buSzPts val="7300"/>
              <a:buFont typeface="Gowun Batang"/>
              <a:buChar char="○"/>
              <a:defRPr sz="7300"/>
            </a:lvl5pPr>
            <a:lvl6pPr lvl="5">
              <a:spcBef>
                <a:spcPts val="0"/>
              </a:spcBef>
              <a:spcAft>
                <a:spcPts val="0"/>
              </a:spcAft>
              <a:buClr>
                <a:schemeClr val="lt1"/>
              </a:buClr>
              <a:buSzPts val="7300"/>
              <a:buFont typeface="Gowun Batang"/>
              <a:buChar char="■"/>
              <a:defRPr sz="7300"/>
            </a:lvl6pPr>
            <a:lvl7pPr lvl="6">
              <a:spcBef>
                <a:spcPts val="0"/>
              </a:spcBef>
              <a:spcAft>
                <a:spcPts val="0"/>
              </a:spcAft>
              <a:buClr>
                <a:schemeClr val="lt1"/>
              </a:buClr>
              <a:buSzPts val="7300"/>
              <a:buFont typeface="Gowun Batang"/>
              <a:buChar char="●"/>
              <a:defRPr sz="7300"/>
            </a:lvl7pPr>
            <a:lvl8pPr lvl="7">
              <a:spcBef>
                <a:spcPts val="0"/>
              </a:spcBef>
              <a:spcAft>
                <a:spcPts val="0"/>
              </a:spcAft>
              <a:buClr>
                <a:schemeClr val="lt1"/>
              </a:buClr>
              <a:buSzPts val="7300"/>
              <a:buFont typeface="Gowun Batang"/>
              <a:buChar char="○"/>
              <a:defRPr sz="7300"/>
            </a:lvl8pPr>
            <a:lvl9pPr lvl="8">
              <a:spcBef>
                <a:spcPts val="0"/>
              </a:spcBef>
              <a:spcAft>
                <a:spcPts val="0"/>
              </a:spcAft>
              <a:buClr>
                <a:schemeClr val="lt1"/>
              </a:buClr>
              <a:buSzPts val="7300"/>
              <a:buFont typeface="Gowun Batang"/>
              <a:buChar char="■"/>
              <a:defRPr sz="7300"/>
            </a:lvl9pPr>
          </a:lstStyle>
          <a:p>
            <a:endParaRPr/>
          </a:p>
        </p:txBody>
      </p:sp>
      <p:sp>
        <p:nvSpPr>
          <p:cNvPr id="142" name="Google Shape;142;p17"/>
          <p:cNvSpPr txBox="1">
            <a:spLocks noGrp="1"/>
          </p:cNvSpPr>
          <p:nvPr>
            <p:ph type="subTitle" idx="15"/>
          </p:nvPr>
        </p:nvSpPr>
        <p:spPr>
          <a:xfrm>
            <a:off x="8361833" y="2695665"/>
            <a:ext cx="3832800" cy="577200"/>
          </a:xfrm>
          <a:prstGeom prst="rect">
            <a:avLst/>
          </a:prstGeom>
        </p:spPr>
        <p:txBody>
          <a:bodyPr spcFirstLastPara="1" wrap="square" lIns="243825" tIns="121900" rIns="121900" bIns="73125" anchor="t" anchorCtr="0">
            <a:noAutofit/>
          </a:bodyPr>
          <a:lstStyle>
            <a:lvl1pPr lvl="0">
              <a:spcBef>
                <a:spcPts val="640"/>
              </a:spcBef>
              <a:spcAft>
                <a:spcPts val="0"/>
              </a:spcAft>
              <a:buSzPts val="1600"/>
              <a:buFont typeface="Inter Medium"/>
              <a:buNone/>
              <a:defRPr>
                <a:latin typeface="Inter Medium"/>
                <a:ea typeface="Inter Medium"/>
                <a:cs typeface="Inter Medium"/>
                <a:sym typeface="Inter Medium"/>
              </a:defRPr>
            </a:lvl1pPr>
            <a:lvl2pPr lvl="1">
              <a:spcBef>
                <a:spcPts val="0"/>
              </a:spcBef>
              <a:spcAft>
                <a:spcPts val="0"/>
              </a:spcAft>
              <a:buSzPts val="1600"/>
              <a:buFont typeface="Inter Medium"/>
              <a:buNone/>
              <a:defRPr>
                <a:latin typeface="Inter Medium"/>
                <a:ea typeface="Inter Medium"/>
                <a:cs typeface="Inter Medium"/>
                <a:sym typeface="Inter Medium"/>
              </a:defRPr>
            </a:lvl2pPr>
            <a:lvl3pPr lvl="2">
              <a:spcBef>
                <a:spcPts val="0"/>
              </a:spcBef>
              <a:spcAft>
                <a:spcPts val="0"/>
              </a:spcAft>
              <a:buSzPts val="1600"/>
              <a:buFont typeface="Inter Medium"/>
              <a:buNone/>
              <a:defRPr>
                <a:latin typeface="Inter Medium"/>
                <a:ea typeface="Inter Medium"/>
                <a:cs typeface="Inter Medium"/>
                <a:sym typeface="Inter Medium"/>
              </a:defRPr>
            </a:lvl3pPr>
            <a:lvl4pPr lvl="3">
              <a:spcBef>
                <a:spcPts val="0"/>
              </a:spcBef>
              <a:spcAft>
                <a:spcPts val="0"/>
              </a:spcAft>
              <a:buSzPts val="1600"/>
              <a:buFont typeface="Inter Medium"/>
              <a:buNone/>
              <a:defRPr>
                <a:latin typeface="Inter Medium"/>
                <a:ea typeface="Inter Medium"/>
                <a:cs typeface="Inter Medium"/>
                <a:sym typeface="Inter Medium"/>
              </a:defRPr>
            </a:lvl4pPr>
            <a:lvl5pPr lvl="4">
              <a:spcBef>
                <a:spcPts val="0"/>
              </a:spcBef>
              <a:spcAft>
                <a:spcPts val="0"/>
              </a:spcAft>
              <a:buSzPts val="1600"/>
              <a:buFont typeface="Inter Medium"/>
              <a:buNone/>
              <a:defRPr>
                <a:latin typeface="Inter Medium"/>
                <a:ea typeface="Inter Medium"/>
                <a:cs typeface="Inter Medium"/>
                <a:sym typeface="Inter Medium"/>
              </a:defRPr>
            </a:lvl5pPr>
            <a:lvl6pPr lvl="5">
              <a:spcBef>
                <a:spcPts val="0"/>
              </a:spcBef>
              <a:spcAft>
                <a:spcPts val="0"/>
              </a:spcAft>
              <a:buSzPts val="1600"/>
              <a:buFont typeface="Inter Medium"/>
              <a:buNone/>
              <a:defRPr>
                <a:latin typeface="Inter Medium"/>
                <a:ea typeface="Inter Medium"/>
                <a:cs typeface="Inter Medium"/>
                <a:sym typeface="Inter Medium"/>
              </a:defRPr>
            </a:lvl6pPr>
            <a:lvl7pPr lvl="6">
              <a:spcBef>
                <a:spcPts val="0"/>
              </a:spcBef>
              <a:spcAft>
                <a:spcPts val="0"/>
              </a:spcAft>
              <a:buSzPts val="1600"/>
              <a:buFont typeface="Inter Medium"/>
              <a:buNone/>
              <a:defRPr>
                <a:latin typeface="Inter Medium"/>
                <a:ea typeface="Inter Medium"/>
                <a:cs typeface="Inter Medium"/>
                <a:sym typeface="Inter Medium"/>
              </a:defRPr>
            </a:lvl7pPr>
            <a:lvl8pPr lvl="7">
              <a:spcBef>
                <a:spcPts val="0"/>
              </a:spcBef>
              <a:spcAft>
                <a:spcPts val="0"/>
              </a:spcAft>
              <a:buSzPts val="1600"/>
              <a:buFont typeface="Inter Medium"/>
              <a:buNone/>
              <a:defRPr>
                <a:latin typeface="Inter Medium"/>
                <a:ea typeface="Inter Medium"/>
                <a:cs typeface="Inter Medium"/>
                <a:sym typeface="Inter Medium"/>
              </a:defRPr>
            </a:lvl8pPr>
            <a:lvl9pPr lvl="8">
              <a:spcBef>
                <a:spcPts val="0"/>
              </a:spcBef>
              <a:spcAft>
                <a:spcPts val="0"/>
              </a:spcAft>
              <a:buSzPts val="1600"/>
              <a:buFont typeface="Inter Medium"/>
              <a:buNone/>
              <a:defRPr>
                <a:latin typeface="Inter Medium"/>
                <a:ea typeface="Inter Medium"/>
                <a:cs typeface="Inter Medium"/>
                <a:sym typeface="Inter Medium"/>
              </a:defRPr>
            </a:lvl9pPr>
          </a:lstStyle>
          <a:p>
            <a:endParaRPr/>
          </a:p>
        </p:txBody>
      </p:sp>
      <p:sp>
        <p:nvSpPr>
          <p:cNvPr id="143" name="Google Shape;143;p17"/>
          <p:cNvSpPr txBox="1">
            <a:spLocks noGrp="1"/>
          </p:cNvSpPr>
          <p:nvPr>
            <p:ph type="subTitle" idx="16"/>
          </p:nvPr>
        </p:nvSpPr>
        <p:spPr>
          <a:xfrm>
            <a:off x="8361500" y="3274400"/>
            <a:ext cx="3832800" cy="443100"/>
          </a:xfrm>
          <a:prstGeom prst="rect">
            <a:avLst/>
          </a:prstGeom>
        </p:spPr>
        <p:txBody>
          <a:bodyPr spcFirstLastPara="1" wrap="square" lIns="243825" tIns="0" rIns="121900" bIns="0" anchor="b" anchorCtr="0">
            <a:noAutofit/>
          </a:bodyPr>
          <a:lstStyle>
            <a:lvl1pPr lvl="0">
              <a:spcBef>
                <a:spcPts val="640"/>
              </a:spcBef>
              <a:spcAft>
                <a:spcPts val="0"/>
              </a:spcAft>
              <a:buSzPts val="1600"/>
              <a:buFont typeface="Inter SemiBold"/>
              <a:buNone/>
              <a:defRPr>
                <a:latin typeface="Inter SemiBold"/>
                <a:ea typeface="Inter SemiBold"/>
                <a:cs typeface="Inter SemiBold"/>
                <a:sym typeface="Inter SemiBold"/>
              </a:defRPr>
            </a:lvl1pPr>
            <a:lvl2pPr lvl="1">
              <a:spcBef>
                <a:spcPts val="0"/>
              </a:spcBef>
              <a:spcAft>
                <a:spcPts val="0"/>
              </a:spcAft>
              <a:buSzPts val="1600"/>
              <a:buFont typeface="Inter SemiBold"/>
              <a:buNone/>
              <a:defRPr>
                <a:latin typeface="Inter SemiBold"/>
                <a:ea typeface="Inter SemiBold"/>
                <a:cs typeface="Inter SemiBold"/>
                <a:sym typeface="Inter SemiBold"/>
              </a:defRPr>
            </a:lvl2pPr>
            <a:lvl3pPr lvl="2">
              <a:spcBef>
                <a:spcPts val="0"/>
              </a:spcBef>
              <a:spcAft>
                <a:spcPts val="0"/>
              </a:spcAft>
              <a:buSzPts val="1600"/>
              <a:buFont typeface="Inter SemiBold"/>
              <a:buNone/>
              <a:defRPr>
                <a:latin typeface="Inter SemiBold"/>
                <a:ea typeface="Inter SemiBold"/>
                <a:cs typeface="Inter SemiBold"/>
                <a:sym typeface="Inter SemiBold"/>
              </a:defRPr>
            </a:lvl3pPr>
            <a:lvl4pPr lvl="3">
              <a:spcBef>
                <a:spcPts val="0"/>
              </a:spcBef>
              <a:spcAft>
                <a:spcPts val="0"/>
              </a:spcAft>
              <a:buSzPts val="1600"/>
              <a:buFont typeface="Inter SemiBold"/>
              <a:buNone/>
              <a:defRPr>
                <a:latin typeface="Inter SemiBold"/>
                <a:ea typeface="Inter SemiBold"/>
                <a:cs typeface="Inter SemiBold"/>
                <a:sym typeface="Inter SemiBold"/>
              </a:defRPr>
            </a:lvl4pPr>
            <a:lvl5pPr lvl="4">
              <a:spcBef>
                <a:spcPts val="0"/>
              </a:spcBef>
              <a:spcAft>
                <a:spcPts val="0"/>
              </a:spcAft>
              <a:buSzPts val="1600"/>
              <a:buFont typeface="Inter SemiBold"/>
              <a:buNone/>
              <a:defRPr>
                <a:latin typeface="Inter SemiBold"/>
                <a:ea typeface="Inter SemiBold"/>
                <a:cs typeface="Inter SemiBold"/>
                <a:sym typeface="Inter SemiBold"/>
              </a:defRPr>
            </a:lvl5pPr>
            <a:lvl6pPr lvl="5">
              <a:spcBef>
                <a:spcPts val="0"/>
              </a:spcBef>
              <a:spcAft>
                <a:spcPts val="0"/>
              </a:spcAft>
              <a:buSzPts val="1600"/>
              <a:buFont typeface="Inter SemiBold"/>
              <a:buNone/>
              <a:defRPr>
                <a:latin typeface="Inter SemiBold"/>
                <a:ea typeface="Inter SemiBold"/>
                <a:cs typeface="Inter SemiBold"/>
                <a:sym typeface="Inter SemiBold"/>
              </a:defRPr>
            </a:lvl6pPr>
            <a:lvl7pPr lvl="6">
              <a:spcBef>
                <a:spcPts val="0"/>
              </a:spcBef>
              <a:spcAft>
                <a:spcPts val="0"/>
              </a:spcAft>
              <a:buSzPts val="1600"/>
              <a:buFont typeface="Inter SemiBold"/>
              <a:buNone/>
              <a:defRPr>
                <a:latin typeface="Inter SemiBold"/>
                <a:ea typeface="Inter SemiBold"/>
                <a:cs typeface="Inter SemiBold"/>
                <a:sym typeface="Inter SemiBold"/>
              </a:defRPr>
            </a:lvl7pPr>
            <a:lvl8pPr lvl="7">
              <a:spcBef>
                <a:spcPts val="0"/>
              </a:spcBef>
              <a:spcAft>
                <a:spcPts val="0"/>
              </a:spcAft>
              <a:buSzPts val="1600"/>
              <a:buFont typeface="Inter SemiBold"/>
              <a:buNone/>
              <a:defRPr>
                <a:latin typeface="Inter SemiBold"/>
                <a:ea typeface="Inter SemiBold"/>
                <a:cs typeface="Inter SemiBold"/>
                <a:sym typeface="Inter SemiBold"/>
              </a:defRPr>
            </a:lvl8pPr>
            <a:lvl9pPr lvl="8">
              <a:spcBef>
                <a:spcPts val="0"/>
              </a:spcBef>
              <a:spcAft>
                <a:spcPts val="0"/>
              </a:spcAft>
              <a:buSzPts val="1600"/>
              <a:buFont typeface="Inter SemiBold"/>
              <a:buNone/>
              <a:defRPr>
                <a:latin typeface="Inter SemiBold"/>
                <a:ea typeface="Inter SemiBold"/>
                <a:cs typeface="Inter SemiBold"/>
                <a:sym typeface="Inter SemiBold"/>
              </a:defRPr>
            </a:lvl9pPr>
          </a:lstStyle>
          <a:p>
            <a:endParaRPr/>
          </a:p>
        </p:txBody>
      </p:sp>
      <p:sp>
        <p:nvSpPr>
          <p:cNvPr id="144" name="Google Shape;144;p17"/>
          <p:cNvSpPr txBox="1">
            <a:spLocks noGrp="1"/>
          </p:cNvSpPr>
          <p:nvPr>
            <p:ph type="subTitle" idx="17"/>
          </p:nvPr>
        </p:nvSpPr>
        <p:spPr>
          <a:xfrm>
            <a:off x="8361500" y="3787700"/>
            <a:ext cx="3832800" cy="246300"/>
          </a:xfrm>
          <a:prstGeom prst="rect">
            <a:avLst/>
          </a:prstGeom>
        </p:spPr>
        <p:txBody>
          <a:bodyPr spcFirstLastPara="1" wrap="square" lIns="243825" tIns="0" rIns="121900" bIns="0" anchor="b" anchorCtr="0">
            <a:noAutofit/>
          </a:bodyPr>
          <a:lstStyle>
            <a:lvl1pPr lvl="0">
              <a:spcBef>
                <a:spcPts val="640"/>
              </a:spcBef>
              <a:spcAft>
                <a:spcPts val="0"/>
              </a:spcAft>
              <a:buSzPts val="1600"/>
              <a:buFont typeface="Inter"/>
              <a:buNone/>
              <a:defRPr/>
            </a:lvl1pPr>
            <a:lvl2pPr lvl="1">
              <a:spcBef>
                <a:spcPts val="0"/>
              </a:spcBef>
              <a:spcAft>
                <a:spcPts val="0"/>
              </a:spcAft>
              <a:buSzPts val="1600"/>
              <a:buFont typeface="Inter"/>
              <a:buNone/>
              <a:defRPr/>
            </a:lvl2pPr>
            <a:lvl3pPr lvl="2">
              <a:spcBef>
                <a:spcPts val="0"/>
              </a:spcBef>
              <a:spcAft>
                <a:spcPts val="0"/>
              </a:spcAft>
              <a:buSzPts val="1600"/>
              <a:buFont typeface="Inter"/>
              <a:buNone/>
              <a:defRPr/>
            </a:lvl3pPr>
            <a:lvl4pPr lvl="3">
              <a:spcBef>
                <a:spcPts val="0"/>
              </a:spcBef>
              <a:spcAft>
                <a:spcPts val="0"/>
              </a:spcAft>
              <a:buSzPts val="1600"/>
              <a:buFont typeface="Inter"/>
              <a:buNone/>
              <a:defRPr/>
            </a:lvl4pPr>
            <a:lvl5pPr lvl="4">
              <a:spcBef>
                <a:spcPts val="0"/>
              </a:spcBef>
              <a:spcAft>
                <a:spcPts val="0"/>
              </a:spcAft>
              <a:buSzPts val="1600"/>
              <a:buFont typeface="Inter"/>
              <a:buNone/>
              <a:defRPr/>
            </a:lvl5pPr>
            <a:lvl6pPr lvl="5">
              <a:spcBef>
                <a:spcPts val="0"/>
              </a:spcBef>
              <a:spcAft>
                <a:spcPts val="0"/>
              </a:spcAft>
              <a:buSzPts val="1600"/>
              <a:buFont typeface="Inter"/>
              <a:buNone/>
              <a:defRPr/>
            </a:lvl6pPr>
            <a:lvl7pPr lvl="6">
              <a:spcBef>
                <a:spcPts val="0"/>
              </a:spcBef>
              <a:spcAft>
                <a:spcPts val="0"/>
              </a:spcAft>
              <a:buSzPts val="1600"/>
              <a:buFont typeface="Inter"/>
              <a:buNone/>
              <a:defRPr/>
            </a:lvl7pPr>
            <a:lvl8pPr lvl="7">
              <a:spcBef>
                <a:spcPts val="0"/>
              </a:spcBef>
              <a:spcAft>
                <a:spcPts val="0"/>
              </a:spcAft>
              <a:buSzPts val="1600"/>
              <a:buFont typeface="Inter"/>
              <a:buNone/>
              <a:defRPr/>
            </a:lvl8pPr>
            <a:lvl9pPr lvl="8">
              <a:spcBef>
                <a:spcPts val="0"/>
              </a:spcBef>
              <a:spcAft>
                <a:spcPts val="0"/>
              </a:spcAft>
              <a:buSzPts val="1600"/>
              <a:buFont typeface="Inter"/>
              <a:buNone/>
              <a:defRPr/>
            </a:lvl9pPr>
          </a:lstStyle>
          <a:p>
            <a:endParaRPr/>
          </a:p>
        </p:txBody>
      </p:sp>
      <p:sp>
        <p:nvSpPr>
          <p:cNvPr id="145" name="Google Shape;145;p17"/>
          <p:cNvSpPr txBox="1">
            <a:spLocks noGrp="1"/>
          </p:cNvSpPr>
          <p:nvPr>
            <p:ph type="title" idx="18"/>
          </p:nvPr>
        </p:nvSpPr>
        <p:spPr>
          <a:xfrm>
            <a:off x="8361833" y="6070433"/>
            <a:ext cx="3830400" cy="446700"/>
          </a:xfrm>
          <a:prstGeom prst="rect">
            <a:avLst/>
          </a:prstGeom>
        </p:spPr>
        <p:txBody>
          <a:bodyPr spcFirstLastPara="1" wrap="square" lIns="243825" tIns="121900" rIns="121900" bIns="121900" anchor="b" anchorCtr="0">
            <a:noAutofit/>
          </a:bodyPr>
          <a:lstStyle>
            <a:lvl1pPr lvl="0">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1pPr>
            <a:lvl2pPr lvl="1">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2pPr>
            <a:lvl3pPr lvl="2">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3pPr>
            <a:lvl4pPr lvl="3">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4pPr>
            <a:lvl5pPr lvl="4">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5pPr>
            <a:lvl6pPr lvl="5">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6pPr>
            <a:lvl7pPr lvl="6">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7pPr>
            <a:lvl8pPr lvl="7">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8pPr>
            <a:lvl9pPr lvl="8">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9pPr>
          </a:lstStyle>
          <a:p>
            <a:endParaRPr/>
          </a:p>
        </p:txBody>
      </p:sp>
      <p:sp>
        <p:nvSpPr>
          <p:cNvPr id="146" name="Google Shape;146;p17"/>
          <p:cNvSpPr txBox="1">
            <a:spLocks noGrp="1"/>
          </p:cNvSpPr>
          <p:nvPr>
            <p:ph type="title" idx="19"/>
          </p:nvPr>
        </p:nvSpPr>
        <p:spPr>
          <a:xfrm>
            <a:off x="4535667" y="6070433"/>
            <a:ext cx="3824100" cy="446700"/>
          </a:xfrm>
          <a:prstGeom prst="rect">
            <a:avLst/>
          </a:prstGeom>
        </p:spPr>
        <p:txBody>
          <a:bodyPr spcFirstLastPara="1" wrap="square" lIns="243825" tIns="121900" rIns="121900" bIns="121900" anchor="b" anchorCtr="0">
            <a:noAutofit/>
          </a:bodyPr>
          <a:lstStyle>
            <a:lvl1pPr lvl="0">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1pPr>
            <a:lvl2pPr lvl="1">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2pPr>
            <a:lvl3pPr lvl="2">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3pPr>
            <a:lvl4pPr lvl="3">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4pPr>
            <a:lvl5pPr lvl="4">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5pPr>
            <a:lvl6pPr lvl="5">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6pPr>
            <a:lvl7pPr lvl="6">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7pPr>
            <a:lvl8pPr lvl="7">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8pPr>
            <a:lvl9pPr lvl="8">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9pPr>
          </a:lstStyle>
          <a:p>
            <a:endParaRPr/>
          </a:p>
        </p:txBody>
      </p:sp>
      <p:sp>
        <p:nvSpPr>
          <p:cNvPr id="147" name="Google Shape;147;p17"/>
          <p:cNvSpPr txBox="1">
            <a:spLocks noGrp="1"/>
          </p:cNvSpPr>
          <p:nvPr>
            <p:ph type="title" idx="20"/>
          </p:nvPr>
        </p:nvSpPr>
        <p:spPr>
          <a:xfrm>
            <a:off x="695500" y="6070433"/>
            <a:ext cx="3837900" cy="446700"/>
          </a:xfrm>
          <a:prstGeom prst="rect">
            <a:avLst/>
          </a:prstGeom>
        </p:spPr>
        <p:txBody>
          <a:bodyPr spcFirstLastPara="1" wrap="square" lIns="243825" tIns="121900" rIns="121900" bIns="121900" anchor="b" anchorCtr="0">
            <a:noAutofit/>
          </a:bodyPr>
          <a:lstStyle>
            <a:lvl1pPr lvl="0">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1pPr>
            <a:lvl2pPr lvl="1">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2pPr>
            <a:lvl3pPr lvl="2">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3pPr>
            <a:lvl4pPr lvl="3">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4pPr>
            <a:lvl5pPr lvl="4">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5pPr>
            <a:lvl6pPr lvl="5">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6pPr>
            <a:lvl7pPr lvl="6">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7pPr>
            <a:lvl8pPr lvl="7">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8pPr>
            <a:lvl9pPr lvl="8">
              <a:spcBef>
                <a:spcPts val="0"/>
              </a:spcBef>
              <a:spcAft>
                <a:spcPts val="0"/>
              </a:spcAft>
              <a:buClr>
                <a:schemeClr val="lt1"/>
              </a:buClr>
              <a:buSzPts val="1600"/>
              <a:buFont typeface="Inter SemiBold"/>
              <a:buChar char="■"/>
              <a:defRPr sz="1600">
                <a:latin typeface="Inter SemiBold"/>
                <a:ea typeface="Inter SemiBold"/>
                <a:cs typeface="Inter SemiBold"/>
                <a:sym typeface="Inter SemiBold"/>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big ideas">
  <p:cSld name="BLANK_1_1_1_1_1_1_1_1_1_1_1_1_1_1_1">
    <p:bg>
      <p:bgPr>
        <a:solidFill>
          <a:schemeClr val="lt2"/>
        </a:solidFill>
        <a:effectLst/>
      </p:bgPr>
    </p:bg>
    <p:spTree>
      <p:nvGrpSpPr>
        <p:cNvPr id="1" name="Shape 148"/>
        <p:cNvGrpSpPr/>
        <p:nvPr/>
      </p:nvGrpSpPr>
      <p:grpSpPr>
        <a:xfrm>
          <a:off x="0" y="0"/>
          <a:ext cx="0" cy="0"/>
          <a:chOff x="0" y="0"/>
          <a:chExt cx="0" cy="0"/>
        </a:xfrm>
      </p:grpSpPr>
      <p:grpSp>
        <p:nvGrpSpPr>
          <p:cNvPr id="149" name="Google Shape;149;p18"/>
          <p:cNvGrpSpPr/>
          <p:nvPr/>
        </p:nvGrpSpPr>
        <p:grpSpPr>
          <a:xfrm rot="5400000">
            <a:off x="791737" y="1658927"/>
            <a:ext cx="493182" cy="445189"/>
            <a:chOff x="96076" y="654376"/>
            <a:chExt cx="369896" cy="333900"/>
          </a:xfrm>
        </p:grpSpPr>
        <p:cxnSp>
          <p:nvCxnSpPr>
            <p:cNvPr id="150" name="Google Shape;150;p18"/>
            <p:cNvCxnSpPr/>
            <p:nvPr/>
          </p:nvCxnSpPr>
          <p:spPr>
            <a:xfrm rot="5400000">
              <a:off x="113975" y="821326"/>
              <a:ext cx="333900" cy="0"/>
            </a:xfrm>
            <a:prstGeom prst="straightConnector1">
              <a:avLst/>
            </a:prstGeom>
            <a:noFill/>
            <a:ln w="19050" cap="flat" cmpd="sng">
              <a:solidFill>
                <a:schemeClr val="accent1"/>
              </a:solidFill>
              <a:prstDash val="solid"/>
              <a:round/>
              <a:headEnd type="none" w="sm" len="sm"/>
              <a:tailEnd type="none" w="sm" len="sm"/>
            </a:ln>
          </p:spPr>
        </p:cxnSp>
        <p:sp>
          <p:nvSpPr>
            <p:cNvPr id="151" name="Google Shape;151;p18"/>
            <p:cNvSpPr/>
            <p:nvPr/>
          </p:nvSpPr>
          <p:spPr>
            <a:xfrm>
              <a:off x="281321" y="658254"/>
              <a:ext cx="184651" cy="165556"/>
            </a:xfrm>
            <a:custGeom>
              <a:avLst/>
              <a:gdLst/>
              <a:ahLst/>
              <a:cxnLst/>
              <a:rect l="l" t="t" r="r" b="b"/>
              <a:pathLst>
                <a:path w="7310" h="6525" extrusionOk="0">
                  <a:moveTo>
                    <a:pt x="7310" y="6525"/>
                  </a:moveTo>
                  <a:cubicBezTo>
                    <a:pt x="4232" y="5432"/>
                    <a:pt x="1499" y="2902"/>
                    <a:pt x="0" y="0"/>
                  </a:cubicBezTo>
                </a:path>
              </a:pathLst>
            </a:cu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Inter"/>
                <a:ea typeface="Inter"/>
                <a:cs typeface="Inter"/>
                <a:sym typeface="Inter"/>
              </a:endParaRPr>
            </a:p>
          </p:txBody>
        </p:sp>
        <p:sp>
          <p:nvSpPr>
            <p:cNvPr id="152" name="Google Shape;152;p18"/>
            <p:cNvSpPr/>
            <p:nvPr/>
          </p:nvSpPr>
          <p:spPr>
            <a:xfrm flipH="1">
              <a:off x="96076" y="658254"/>
              <a:ext cx="184651" cy="165556"/>
            </a:xfrm>
            <a:custGeom>
              <a:avLst/>
              <a:gdLst/>
              <a:ahLst/>
              <a:cxnLst/>
              <a:rect l="l" t="t" r="r" b="b"/>
              <a:pathLst>
                <a:path w="7310" h="6525" extrusionOk="0">
                  <a:moveTo>
                    <a:pt x="7310" y="6525"/>
                  </a:moveTo>
                  <a:cubicBezTo>
                    <a:pt x="4232" y="5432"/>
                    <a:pt x="1499" y="2902"/>
                    <a:pt x="0" y="0"/>
                  </a:cubicBezTo>
                </a:path>
              </a:pathLst>
            </a:cu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Inter"/>
                <a:ea typeface="Inter"/>
                <a:cs typeface="Inter"/>
                <a:sym typeface="Inter"/>
              </a:endParaRPr>
            </a:p>
          </p:txBody>
        </p:sp>
      </p:grpSp>
      <p:grpSp>
        <p:nvGrpSpPr>
          <p:cNvPr id="153" name="Google Shape;153;p18"/>
          <p:cNvGrpSpPr/>
          <p:nvPr/>
        </p:nvGrpSpPr>
        <p:grpSpPr>
          <a:xfrm rot="5400000">
            <a:off x="791753" y="3048927"/>
            <a:ext cx="493182" cy="445189"/>
            <a:chOff x="96076" y="654376"/>
            <a:chExt cx="369896" cy="333900"/>
          </a:xfrm>
        </p:grpSpPr>
        <p:cxnSp>
          <p:nvCxnSpPr>
            <p:cNvPr id="154" name="Google Shape;154;p18"/>
            <p:cNvCxnSpPr/>
            <p:nvPr/>
          </p:nvCxnSpPr>
          <p:spPr>
            <a:xfrm rot="5400000">
              <a:off x="113975" y="821326"/>
              <a:ext cx="333900" cy="0"/>
            </a:xfrm>
            <a:prstGeom prst="straightConnector1">
              <a:avLst/>
            </a:prstGeom>
            <a:noFill/>
            <a:ln w="19050" cap="flat" cmpd="sng">
              <a:solidFill>
                <a:schemeClr val="accent1"/>
              </a:solidFill>
              <a:prstDash val="solid"/>
              <a:round/>
              <a:headEnd type="none" w="sm" len="sm"/>
              <a:tailEnd type="none" w="sm" len="sm"/>
            </a:ln>
          </p:spPr>
        </p:cxnSp>
        <p:sp>
          <p:nvSpPr>
            <p:cNvPr id="155" name="Google Shape;155;p18"/>
            <p:cNvSpPr/>
            <p:nvPr/>
          </p:nvSpPr>
          <p:spPr>
            <a:xfrm>
              <a:off x="281321" y="658254"/>
              <a:ext cx="184651" cy="165556"/>
            </a:xfrm>
            <a:custGeom>
              <a:avLst/>
              <a:gdLst/>
              <a:ahLst/>
              <a:cxnLst/>
              <a:rect l="l" t="t" r="r" b="b"/>
              <a:pathLst>
                <a:path w="7310" h="6525" extrusionOk="0">
                  <a:moveTo>
                    <a:pt x="7310" y="6525"/>
                  </a:moveTo>
                  <a:cubicBezTo>
                    <a:pt x="4232" y="5432"/>
                    <a:pt x="1499" y="2902"/>
                    <a:pt x="0" y="0"/>
                  </a:cubicBezTo>
                </a:path>
              </a:pathLst>
            </a:cu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Inter"/>
                <a:ea typeface="Inter"/>
                <a:cs typeface="Inter"/>
                <a:sym typeface="Inter"/>
              </a:endParaRPr>
            </a:p>
          </p:txBody>
        </p:sp>
        <p:sp>
          <p:nvSpPr>
            <p:cNvPr id="156" name="Google Shape;156;p18"/>
            <p:cNvSpPr/>
            <p:nvPr/>
          </p:nvSpPr>
          <p:spPr>
            <a:xfrm flipH="1">
              <a:off x="96076" y="658254"/>
              <a:ext cx="184651" cy="165556"/>
            </a:xfrm>
            <a:custGeom>
              <a:avLst/>
              <a:gdLst/>
              <a:ahLst/>
              <a:cxnLst/>
              <a:rect l="l" t="t" r="r" b="b"/>
              <a:pathLst>
                <a:path w="7310" h="6525" extrusionOk="0">
                  <a:moveTo>
                    <a:pt x="7310" y="6525"/>
                  </a:moveTo>
                  <a:cubicBezTo>
                    <a:pt x="4232" y="5432"/>
                    <a:pt x="1499" y="2902"/>
                    <a:pt x="0" y="0"/>
                  </a:cubicBezTo>
                </a:path>
              </a:pathLst>
            </a:cu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Inter"/>
                <a:ea typeface="Inter"/>
                <a:cs typeface="Inter"/>
                <a:sym typeface="Inter"/>
              </a:endParaRPr>
            </a:p>
          </p:txBody>
        </p:sp>
      </p:grpSp>
      <p:grpSp>
        <p:nvGrpSpPr>
          <p:cNvPr id="157" name="Google Shape;157;p18"/>
          <p:cNvGrpSpPr/>
          <p:nvPr/>
        </p:nvGrpSpPr>
        <p:grpSpPr>
          <a:xfrm rot="5400000">
            <a:off x="791737" y="5828927"/>
            <a:ext cx="493182" cy="445189"/>
            <a:chOff x="96076" y="654376"/>
            <a:chExt cx="369896" cy="333900"/>
          </a:xfrm>
        </p:grpSpPr>
        <p:cxnSp>
          <p:nvCxnSpPr>
            <p:cNvPr id="158" name="Google Shape;158;p18"/>
            <p:cNvCxnSpPr/>
            <p:nvPr/>
          </p:nvCxnSpPr>
          <p:spPr>
            <a:xfrm rot="5400000">
              <a:off x="113975" y="821326"/>
              <a:ext cx="333900" cy="0"/>
            </a:xfrm>
            <a:prstGeom prst="straightConnector1">
              <a:avLst/>
            </a:prstGeom>
            <a:noFill/>
            <a:ln w="19050" cap="flat" cmpd="sng">
              <a:solidFill>
                <a:schemeClr val="accent1"/>
              </a:solidFill>
              <a:prstDash val="solid"/>
              <a:round/>
              <a:headEnd type="none" w="sm" len="sm"/>
              <a:tailEnd type="none" w="sm" len="sm"/>
            </a:ln>
          </p:spPr>
        </p:cxnSp>
        <p:sp>
          <p:nvSpPr>
            <p:cNvPr id="159" name="Google Shape;159;p18"/>
            <p:cNvSpPr/>
            <p:nvPr/>
          </p:nvSpPr>
          <p:spPr>
            <a:xfrm>
              <a:off x="281321" y="658254"/>
              <a:ext cx="184651" cy="165556"/>
            </a:xfrm>
            <a:custGeom>
              <a:avLst/>
              <a:gdLst/>
              <a:ahLst/>
              <a:cxnLst/>
              <a:rect l="l" t="t" r="r" b="b"/>
              <a:pathLst>
                <a:path w="7310" h="6525" extrusionOk="0">
                  <a:moveTo>
                    <a:pt x="7310" y="6525"/>
                  </a:moveTo>
                  <a:cubicBezTo>
                    <a:pt x="4232" y="5432"/>
                    <a:pt x="1499" y="2902"/>
                    <a:pt x="0" y="0"/>
                  </a:cubicBezTo>
                </a:path>
              </a:pathLst>
            </a:cu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Inter"/>
                <a:ea typeface="Inter"/>
                <a:cs typeface="Inter"/>
                <a:sym typeface="Inter"/>
              </a:endParaRPr>
            </a:p>
          </p:txBody>
        </p:sp>
        <p:sp>
          <p:nvSpPr>
            <p:cNvPr id="160" name="Google Shape;160;p18"/>
            <p:cNvSpPr/>
            <p:nvPr/>
          </p:nvSpPr>
          <p:spPr>
            <a:xfrm flipH="1">
              <a:off x="96076" y="658254"/>
              <a:ext cx="184651" cy="165556"/>
            </a:xfrm>
            <a:custGeom>
              <a:avLst/>
              <a:gdLst/>
              <a:ahLst/>
              <a:cxnLst/>
              <a:rect l="l" t="t" r="r" b="b"/>
              <a:pathLst>
                <a:path w="7310" h="6525" extrusionOk="0">
                  <a:moveTo>
                    <a:pt x="7310" y="6525"/>
                  </a:moveTo>
                  <a:cubicBezTo>
                    <a:pt x="4232" y="5432"/>
                    <a:pt x="1499" y="2902"/>
                    <a:pt x="0" y="0"/>
                  </a:cubicBezTo>
                </a:path>
              </a:pathLst>
            </a:cu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Inter"/>
                <a:ea typeface="Inter"/>
                <a:cs typeface="Inter"/>
                <a:sym typeface="Inter"/>
              </a:endParaRPr>
            </a:p>
          </p:txBody>
        </p:sp>
      </p:grpSp>
      <p:sp>
        <p:nvSpPr>
          <p:cNvPr id="161" name="Google Shape;161;p18"/>
          <p:cNvSpPr txBox="1">
            <a:spLocks noGrp="1"/>
          </p:cNvSpPr>
          <p:nvPr>
            <p:ph type="body" idx="1"/>
          </p:nvPr>
        </p:nvSpPr>
        <p:spPr>
          <a:xfrm>
            <a:off x="4221800" y="1505327"/>
            <a:ext cx="7276800" cy="1088400"/>
          </a:xfrm>
          <a:prstGeom prst="rect">
            <a:avLst/>
          </a:prstGeom>
        </p:spPr>
        <p:txBody>
          <a:bodyPr spcFirstLastPara="1" wrap="square" lIns="365725" tIns="0" rIns="243825" bIns="0" anchor="t" anchorCtr="0">
            <a:normAutofit/>
          </a:bodyPr>
          <a:lstStyle>
            <a:lvl1pPr marL="457200" lvl="0" indent="-311150">
              <a:spcBef>
                <a:spcPts val="640"/>
              </a:spcBef>
              <a:spcAft>
                <a:spcPts val="0"/>
              </a:spcAft>
              <a:buClr>
                <a:schemeClr val="lt1"/>
              </a:buClr>
              <a:buSzPts val="1300"/>
              <a:buFont typeface="Inter Light"/>
              <a:buChar char="●"/>
              <a:defRPr sz="1300">
                <a:latin typeface="Inter Light"/>
                <a:ea typeface="Inter Light"/>
                <a:cs typeface="Inter Light"/>
                <a:sym typeface="Inter Light"/>
              </a:defRPr>
            </a:lvl1pPr>
            <a:lvl2pPr marL="914400" lvl="1"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2pPr>
            <a:lvl3pPr marL="1371600" lvl="2"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3pPr>
            <a:lvl4pPr marL="1828800" lvl="3"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4pPr>
            <a:lvl5pPr marL="2286000" lvl="4"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5pPr>
            <a:lvl6pPr marL="2743200" lvl="5"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6pPr>
            <a:lvl7pPr marL="3200400" lvl="6"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7pPr>
            <a:lvl8pPr marL="3657600" lvl="7"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8pPr>
            <a:lvl9pPr marL="4114800" lvl="8"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9pPr>
          </a:lstStyle>
          <a:p>
            <a:endParaRPr/>
          </a:p>
        </p:txBody>
      </p:sp>
      <p:sp>
        <p:nvSpPr>
          <p:cNvPr id="162" name="Google Shape;162;p18"/>
          <p:cNvSpPr txBox="1">
            <a:spLocks noGrp="1"/>
          </p:cNvSpPr>
          <p:nvPr>
            <p:ph type="body" idx="2"/>
          </p:nvPr>
        </p:nvSpPr>
        <p:spPr>
          <a:xfrm>
            <a:off x="4221800" y="2922623"/>
            <a:ext cx="7276800" cy="1088400"/>
          </a:xfrm>
          <a:prstGeom prst="rect">
            <a:avLst/>
          </a:prstGeom>
        </p:spPr>
        <p:txBody>
          <a:bodyPr spcFirstLastPara="1" wrap="square" lIns="365725" tIns="0" rIns="243825" bIns="0" anchor="t" anchorCtr="0">
            <a:normAutofit/>
          </a:bodyPr>
          <a:lstStyle>
            <a:lvl1pPr marL="457200" lvl="0" indent="-311150">
              <a:spcBef>
                <a:spcPts val="640"/>
              </a:spcBef>
              <a:spcAft>
                <a:spcPts val="0"/>
              </a:spcAft>
              <a:buClr>
                <a:schemeClr val="lt1"/>
              </a:buClr>
              <a:buSzPts val="1300"/>
              <a:buFont typeface="Inter Light"/>
              <a:buChar char="●"/>
              <a:defRPr sz="1300">
                <a:latin typeface="Inter Light"/>
                <a:ea typeface="Inter Light"/>
                <a:cs typeface="Inter Light"/>
                <a:sym typeface="Inter Light"/>
              </a:defRPr>
            </a:lvl1pPr>
            <a:lvl2pPr marL="914400" lvl="1"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2pPr>
            <a:lvl3pPr marL="1371600" lvl="2"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3pPr>
            <a:lvl4pPr marL="1828800" lvl="3"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4pPr>
            <a:lvl5pPr marL="2286000" lvl="4"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5pPr>
            <a:lvl6pPr marL="2743200" lvl="5"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6pPr>
            <a:lvl7pPr marL="3200400" lvl="6"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7pPr>
            <a:lvl8pPr marL="3657600" lvl="7"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8pPr>
            <a:lvl9pPr marL="4114800" lvl="8"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9pPr>
          </a:lstStyle>
          <a:p>
            <a:endParaRPr/>
          </a:p>
        </p:txBody>
      </p:sp>
      <p:sp>
        <p:nvSpPr>
          <p:cNvPr id="163" name="Google Shape;163;p18"/>
          <p:cNvSpPr txBox="1">
            <a:spLocks noGrp="1"/>
          </p:cNvSpPr>
          <p:nvPr>
            <p:ph type="body" idx="3"/>
          </p:nvPr>
        </p:nvSpPr>
        <p:spPr>
          <a:xfrm>
            <a:off x="4221800" y="4347791"/>
            <a:ext cx="7276800" cy="1088400"/>
          </a:xfrm>
          <a:prstGeom prst="rect">
            <a:avLst/>
          </a:prstGeom>
        </p:spPr>
        <p:txBody>
          <a:bodyPr spcFirstLastPara="1" wrap="square" lIns="365725" tIns="0" rIns="243825" bIns="0" anchor="t" anchorCtr="0">
            <a:normAutofit/>
          </a:bodyPr>
          <a:lstStyle>
            <a:lvl1pPr marL="457200" lvl="0" indent="-311150">
              <a:spcBef>
                <a:spcPts val="640"/>
              </a:spcBef>
              <a:spcAft>
                <a:spcPts val="0"/>
              </a:spcAft>
              <a:buSzPts val="1300"/>
              <a:buFont typeface="Inter Light"/>
              <a:buChar char="●"/>
              <a:defRPr sz="1300">
                <a:latin typeface="Inter Light"/>
                <a:ea typeface="Inter Light"/>
                <a:cs typeface="Inter Light"/>
                <a:sym typeface="Inter Light"/>
              </a:defRPr>
            </a:lvl1pPr>
            <a:lvl2pPr marL="914400" lvl="1" indent="-311150">
              <a:spcBef>
                <a:spcPts val="560"/>
              </a:spcBef>
              <a:spcAft>
                <a:spcPts val="0"/>
              </a:spcAft>
              <a:buSzPts val="1300"/>
              <a:buFont typeface="Inter Light"/>
              <a:buChar char="○"/>
              <a:defRPr sz="1300">
                <a:latin typeface="Inter Light"/>
                <a:ea typeface="Inter Light"/>
                <a:cs typeface="Inter Light"/>
                <a:sym typeface="Inter Light"/>
              </a:defRPr>
            </a:lvl2pPr>
            <a:lvl3pPr marL="1371600" lvl="2" indent="-311150">
              <a:spcBef>
                <a:spcPts val="480"/>
              </a:spcBef>
              <a:spcAft>
                <a:spcPts val="0"/>
              </a:spcAft>
              <a:buSzPts val="1300"/>
              <a:buFont typeface="Inter Light"/>
              <a:buChar char="■"/>
              <a:defRPr sz="1300">
                <a:latin typeface="Inter Light"/>
                <a:ea typeface="Inter Light"/>
                <a:cs typeface="Inter Light"/>
                <a:sym typeface="Inter Light"/>
              </a:defRPr>
            </a:lvl3pPr>
            <a:lvl4pPr marL="1828800" lvl="3" indent="-311150">
              <a:spcBef>
                <a:spcPts val="400"/>
              </a:spcBef>
              <a:spcAft>
                <a:spcPts val="0"/>
              </a:spcAft>
              <a:buSzPts val="1300"/>
              <a:buFont typeface="Inter Light"/>
              <a:buChar char="●"/>
              <a:defRPr sz="1300">
                <a:latin typeface="Inter Light"/>
                <a:ea typeface="Inter Light"/>
                <a:cs typeface="Inter Light"/>
                <a:sym typeface="Inter Light"/>
              </a:defRPr>
            </a:lvl4pPr>
            <a:lvl5pPr marL="2286000" lvl="4" indent="-311150">
              <a:spcBef>
                <a:spcPts val="400"/>
              </a:spcBef>
              <a:spcAft>
                <a:spcPts val="0"/>
              </a:spcAft>
              <a:buSzPts val="1300"/>
              <a:buFont typeface="Inter Light"/>
              <a:buChar char="○"/>
              <a:defRPr sz="1300">
                <a:latin typeface="Inter Light"/>
                <a:ea typeface="Inter Light"/>
                <a:cs typeface="Inter Light"/>
                <a:sym typeface="Inter Light"/>
              </a:defRPr>
            </a:lvl5pPr>
            <a:lvl6pPr marL="2743200" lvl="5" indent="-311150">
              <a:spcBef>
                <a:spcPts val="400"/>
              </a:spcBef>
              <a:spcAft>
                <a:spcPts val="0"/>
              </a:spcAft>
              <a:buSzPts val="1300"/>
              <a:buFont typeface="Inter Light"/>
              <a:buChar char="■"/>
              <a:defRPr sz="1300">
                <a:latin typeface="Inter Light"/>
                <a:ea typeface="Inter Light"/>
                <a:cs typeface="Inter Light"/>
                <a:sym typeface="Inter Light"/>
              </a:defRPr>
            </a:lvl6pPr>
            <a:lvl7pPr marL="3200400" lvl="6" indent="-311150">
              <a:spcBef>
                <a:spcPts val="400"/>
              </a:spcBef>
              <a:spcAft>
                <a:spcPts val="0"/>
              </a:spcAft>
              <a:buSzPts val="1300"/>
              <a:buFont typeface="Inter Light"/>
              <a:buChar char="●"/>
              <a:defRPr sz="1300">
                <a:latin typeface="Inter Light"/>
                <a:ea typeface="Inter Light"/>
                <a:cs typeface="Inter Light"/>
                <a:sym typeface="Inter Light"/>
              </a:defRPr>
            </a:lvl7pPr>
            <a:lvl8pPr marL="3657600" lvl="7" indent="-311150">
              <a:spcBef>
                <a:spcPts val="400"/>
              </a:spcBef>
              <a:spcAft>
                <a:spcPts val="0"/>
              </a:spcAft>
              <a:buSzPts val="1300"/>
              <a:buFont typeface="Inter Light"/>
              <a:buChar char="○"/>
              <a:defRPr sz="1300">
                <a:latin typeface="Inter Light"/>
                <a:ea typeface="Inter Light"/>
                <a:cs typeface="Inter Light"/>
                <a:sym typeface="Inter Light"/>
              </a:defRPr>
            </a:lvl8pPr>
            <a:lvl9pPr marL="4114800" lvl="8" indent="-311150">
              <a:spcBef>
                <a:spcPts val="400"/>
              </a:spcBef>
              <a:spcAft>
                <a:spcPts val="0"/>
              </a:spcAft>
              <a:buSzPts val="1300"/>
              <a:buFont typeface="Inter Light"/>
              <a:buChar char="■"/>
              <a:defRPr sz="1300">
                <a:latin typeface="Inter Light"/>
                <a:ea typeface="Inter Light"/>
                <a:cs typeface="Inter Light"/>
                <a:sym typeface="Inter Light"/>
              </a:defRPr>
            </a:lvl9pPr>
          </a:lstStyle>
          <a:p>
            <a:endParaRPr/>
          </a:p>
        </p:txBody>
      </p:sp>
      <p:sp>
        <p:nvSpPr>
          <p:cNvPr id="164" name="Google Shape;164;p18"/>
          <p:cNvSpPr txBox="1">
            <a:spLocks noGrp="1"/>
          </p:cNvSpPr>
          <p:nvPr>
            <p:ph type="body" idx="4"/>
          </p:nvPr>
        </p:nvSpPr>
        <p:spPr>
          <a:xfrm>
            <a:off x="4220100" y="5763904"/>
            <a:ext cx="7276800" cy="1088400"/>
          </a:xfrm>
          <a:prstGeom prst="rect">
            <a:avLst/>
          </a:prstGeom>
        </p:spPr>
        <p:txBody>
          <a:bodyPr spcFirstLastPara="1" wrap="square" lIns="365725" tIns="0" rIns="243825" bIns="0" anchor="t" anchorCtr="0">
            <a:normAutofit/>
          </a:bodyPr>
          <a:lstStyle>
            <a:lvl1pPr marL="457200" lvl="0" indent="-311150">
              <a:spcBef>
                <a:spcPts val="640"/>
              </a:spcBef>
              <a:spcAft>
                <a:spcPts val="0"/>
              </a:spcAft>
              <a:buClr>
                <a:schemeClr val="lt1"/>
              </a:buClr>
              <a:buSzPts val="1300"/>
              <a:buFont typeface="Inter Light"/>
              <a:buChar char="●"/>
              <a:defRPr sz="1300">
                <a:latin typeface="Inter Light"/>
                <a:ea typeface="Inter Light"/>
                <a:cs typeface="Inter Light"/>
                <a:sym typeface="Inter Light"/>
              </a:defRPr>
            </a:lvl1pPr>
            <a:lvl2pPr marL="914400" lvl="1"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2pPr>
            <a:lvl3pPr marL="1371600" lvl="2"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3pPr>
            <a:lvl4pPr marL="1828800" lvl="3"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4pPr>
            <a:lvl5pPr marL="2286000" lvl="4"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5pPr>
            <a:lvl6pPr marL="2743200" lvl="5"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6pPr>
            <a:lvl7pPr marL="3200400" lvl="6"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7pPr>
            <a:lvl8pPr marL="3657600" lvl="7"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8pPr>
            <a:lvl9pPr marL="4114800" lvl="8" indent="-311150">
              <a:spcBef>
                <a:spcPts val="0"/>
              </a:spcBef>
              <a:spcAft>
                <a:spcPts val="0"/>
              </a:spcAft>
              <a:buClr>
                <a:schemeClr val="lt1"/>
              </a:buClr>
              <a:buSzPts val="1300"/>
              <a:buFont typeface="Inter Light"/>
              <a:buChar char="■"/>
              <a:defRPr sz="1300">
                <a:latin typeface="Inter Light"/>
                <a:ea typeface="Inter Light"/>
                <a:cs typeface="Inter Light"/>
                <a:sym typeface="Inter Light"/>
              </a:defRPr>
            </a:lvl9pPr>
          </a:lstStyle>
          <a:p>
            <a:endParaRPr/>
          </a:p>
        </p:txBody>
      </p:sp>
      <p:sp>
        <p:nvSpPr>
          <p:cNvPr id="165" name="Google Shape;165;p18"/>
          <p:cNvSpPr txBox="1"/>
          <p:nvPr/>
        </p:nvSpPr>
        <p:spPr>
          <a:xfrm>
            <a:off x="1389467" y="5435176"/>
            <a:ext cx="2646900" cy="1422900"/>
          </a:xfrm>
          <a:prstGeom prst="rect">
            <a:avLst/>
          </a:prstGeom>
          <a:solidFill>
            <a:schemeClr val="dk1"/>
          </a:solidFill>
          <a:ln>
            <a:noFill/>
          </a:ln>
        </p:spPr>
        <p:txBody>
          <a:bodyPr spcFirstLastPara="1" wrap="square" lIns="243825" tIns="121900" rIns="243825" bIns="487675" anchor="b" anchorCtr="0">
            <a:normAutofit/>
          </a:bodyPr>
          <a:lstStyle/>
          <a:p>
            <a:pPr marL="0" lvl="0" indent="0" algn="l" rtl="0">
              <a:lnSpc>
                <a:spcPct val="115000"/>
              </a:lnSpc>
              <a:spcBef>
                <a:spcPts val="0"/>
              </a:spcBef>
              <a:spcAft>
                <a:spcPts val="0"/>
              </a:spcAft>
              <a:buSzPts val="1300"/>
              <a:buNone/>
            </a:pPr>
            <a:endParaRPr sz="1300">
              <a:solidFill>
                <a:schemeClr val="lt1"/>
              </a:solidFill>
              <a:latin typeface="Inter Light"/>
              <a:ea typeface="Inter Light"/>
              <a:cs typeface="Inter Light"/>
              <a:sym typeface="Inter Light"/>
            </a:endParaRPr>
          </a:p>
        </p:txBody>
      </p:sp>
      <p:grpSp>
        <p:nvGrpSpPr>
          <p:cNvPr id="166" name="Google Shape;166;p18"/>
          <p:cNvGrpSpPr/>
          <p:nvPr/>
        </p:nvGrpSpPr>
        <p:grpSpPr>
          <a:xfrm rot="5400000">
            <a:off x="791720" y="4438133"/>
            <a:ext cx="493182" cy="445189"/>
            <a:chOff x="96076" y="654376"/>
            <a:chExt cx="369896" cy="333900"/>
          </a:xfrm>
        </p:grpSpPr>
        <p:cxnSp>
          <p:nvCxnSpPr>
            <p:cNvPr id="167" name="Google Shape;167;p18"/>
            <p:cNvCxnSpPr/>
            <p:nvPr/>
          </p:nvCxnSpPr>
          <p:spPr>
            <a:xfrm rot="5400000">
              <a:off x="113975" y="821326"/>
              <a:ext cx="333900" cy="0"/>
            </a:xfrm>
            <a:prstGeom prst="straightConnector1">
              <a:avLst/>
            </a:prstGeom>
            <a:noFill/>
            <a:ln w="19050" cap="flat" cmpd="sng">
              <a:solidFill>
                <a:schemeClr val="accent1"/>
              </a:solidFill>
              <a:prstDash val="solid"/>
              <a:round/>
              <a:headEnd type="none" w="sm" len="sm"/>
              <a:tailEnd type="none" w="sm" len="sm"/>
            </a:ln>
          </p:spPr>
        </p:cxnSp>
        <p:sp>
          <p:nvSpPr>
            <p:cNvPr id="168" name="Google Shape;168;p18"/>
            <p:cNvSpPr/>
            <p:nvPr/>
          </p:nvSpPr>
          <p:spPr>
            <a:xfrm>
              <a:off x="281321" y="658254"/>
              <a:ext cx="184651" cy="165556"/>
            </a:xfrm>
            <a:custGeom>
              <a:avLst/>
              <a:gdLst/>
              <a:ahLst/>
              <a:cxnLst/>
              <a:rect l="l" t="t" r="r" b="b"/>
              <a:pathLst>
                <a:path w="7310" h="6525" extrusionOk="0">
                  <a:moveTo>
                    <a:pt x="7310" y="6525"/>
                  </a:moveTo>
                  <a:cubicBezTo>
                    <a:pt x="4232" y="5432"/>
                    <a:pt x="1499" y="2902"/>
                    <a:pt x="0" y="0"/>
                  </a:cubicBezTo>
                </a:path>
              </a:pathLst>
            </a:cu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Inter"/>
                <a:ea typeface="Inter"/>
                <a:cs typeface="Inter"/>
                <a:sym typeface="Inter"/>
              </a:endParaRPr>
            </a:p>
          </p:txBody>
        </p:sp>
        <p:sp>
          <p:nvSpPr>
            <p:cNvPr id="169" name="Google Shape;169;p18"/>
            <p:cNvSpPr/>
            <p:nvPr/>
          </p:nvSpPr>
          <p:spPr>
            <a:xfrm flipH="1">
              <a:off x="96076" y="658254"/>
              <a:ext cx="184651" cy="165556"/>
            </a:xfrm>
            <a:custGeom>
              <a:avLst/>
              <a:gdLst/>
              <a:ahLst/>
              <a:cxnLst/>
              <a:rect l="l" t="t" r="r" b="b"/>
              <a:pathLst>
                <a:path w="7310" h="6525" extrusionOk="0">
                  <a:moveTo>
                    <a:pt x="7310" y="6525"/>
                  </a:moveTo>
                  <a:cubicBezTo>
                    <a:pt x="4232" y="5432"/>
                    <a:pt x="1499" y="2902"/>
                    <a:pt x="0" y="0"/>
                  </a:cubicBezTo>
                </a:path>
              </a:pathLst>
            </a:custGeom>
            <a:noFill/>
            <a:ln w="19050" cap="flat" cmpd="sng">
              <a:solidFill>
                <a:schemeClr val="accent1"/>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900">
                <a:solidFill>
                  <a:schemeClr val="lt1"/>
                </a:solidFill>
                <a:latin typeface="Inter"/>
                <a:ea typeface="Inter"/>
                <a:cs typeface="Inter"/>
                <a:sym typeface="Inter"/>
              </a:endParaRPr>
            </a:p>
          </p:txBody>
        </p:sp>
      </p:grpSp>
      <p:sp>
        <p:nvSpPr>
          <p:cNvPr id="170" name="Google Shape;170;p18"/>
          <p:cNvSpPr txBox="1"/>
          <p:nvPr/>
        </p:nvSpPr>
        <p:spPr>
          <a:xfrm>
            <a:off x="1389467" y="4019076"/>
            <a:ext cx="2646900" cy="1422900"/>
          </a:xfrm>
          <a:prstGeom prst="rect">
            <a:avLst/>
          </a:prstGeom>
          <a:solidFill>
            <a:schemeClr val="lt2"/>
          </a:solidFill>
          <a:ln>
            <a:noFill/>
          </a:ln>
        </p:spPr>
        <p:txBody>
          <a:bodyPr spcFirstLastPara="1" wrap="square" lIns="243825" tIns="121900" rIns="243825" bIns="487675" anchor="b" anchorCtr="0">
            <a:normAutofit/>
          </a:bodyPr>
          <a:lstStyle/>
          <a:p>
            <a:pPr marL="0" lvl="0" indent="0" algn="l" rtl="0">
              <a:lnSpc>
                <a:spcPct val="115000"/>
              </a:lnSpc>
              <a:spcBef>
                <a:spcPts val="0"/>
              </a:spcBef>
              <a:spcAft>
                <a:spcPts val="0"/>
              </a:spcAft>
              <a:buSzPts val="1300"/>
              <a:buNone/>
            </a:pPr>
            <a:endParaRPr sz="1300">
              <a:solidFill>
                <a:schemeClr val="lt1"/>
              </a:solidFill>
              <a:latin typeface="Inter Light"/>
              <a:ea typeface="Inter Light"/>
              <a:cs typeface="Inter Light"/>
              <a:sym typeface="Inter Light"/>
            </a:endParaRPr>
          </a:p>
        </p:txBody>
      </p:sp>
      <p:sp>
        <p:nvSpPr>
          <p:cNvPr id="171" name="Google Shape;171;p18"/>
          <p:cNvSpPr txBox="1"/>
          <p:nvPr/>
        </p:nvSpPr>
        <p:spPr>
          <a:xfrm>
            <a:off x="1389467" y="2592697"/>
            <a:ext cx="2646900" cy="1422900"/>
          </a:xfrm>
          <a:prstGeom prst="rect">
            <a:avLst/>
          </a:prstGeom>
          <a:solidFill>
            <a:schemeClr val="dk1"/>
          </a:solidFill>
          <a:ln>
            <a:noFill/>
          </a:ln>
        </p:spPr>
        <p:txBody>
          <a:bodyPr spcFirstLastPara="1" wrap="square" lIns="243825" tIns="121900" rIns="243825" bIns="487675" anchor="b" anchorCtr="0">
            <a:normAutofit/>
          </a:bodyPr>
          <a:lstStyle/>
          <a:p>
            <a:pPr marL="0" lvl="0" indent="0" algn="l" rtl="0">
              <a:lnSpc>
                <a:spcPct val="115000"/>
              </a:lnSpc>
              <a:spcBef>
                <a:spcPts val="0"/>
              </a:spcBef>
              <a:spcAft>
                <a:spcPts val="0"/>
              </a:spcAft>
              <a:buSzPts val="1300"/>
              <a:buNone/>
            </a:pPr>
            <a:endParaRPr sz="1300">
              <a:solidFill>
                <a:schemeClr val="lt1"/>
              </a:solidFill>
              <a:latin typeface="Inter Light"/>
              <a:ea typeface="Inter Light"/>
              <a:cs typeface="Inter Light"/>
              <a:sym typeface="Inter Light"/>
            </a:endParaRPr>
          </a:p>
        </p:txBody>
      </p:sp>
      <p:sp>
        <p:nvSpPr>
          <p:cNvPr id="172" name="Google Shape;172;p18"/>
          <p:cNvSpPr txBox="1"/>
          <p:nvPr/>
        </p:nvSpPr>
        <p:spPr>
          <a:xfrm>
            <a:off x="1389467" y="1176599"/>
            <a:ext cx="2646900" cy="1422900"/>
          </a:xfrm>
          <a:prstGeom prst="rect">
            <a:avLst/>
          </a:prstGeom>
          <a:solidFill>
            <a:schemeClr val="lt2"/>
          </a:solidFill>
          <a:ln>
            <a:noFill/>
          </a:ln>
        </p:spPr>
        <p:txBody>
          <a:bodyPr spcFirstLastPara="1" wrap="square" lIns="243825" tIns="121900" rIns="243825" bIns="487675" anchor="b" anchorCtr="0">
            <a:normAutofit/>
          </a:bodyPr>
          <a:lstStyle/>
          <a:p>
            <a:pPr marL="0" lvl="0" indent="0" algn="l" rtl="0">
              <a:lnSpc>
                <a:spcPct val="115000"/>
              </a:lnSpc>
              <a:spcBef>
                <a:spcPts val="0"/>
              </a:spcBef>
              <a:spcAft>
                <a:spcPts val="0"/>
              </a:spcAft>
              <a:buSzPts val="1300"/>
              <a:buNone/>
            </a:pPr>
            <a:endParaRPr sz="1300">
              <a:solidFill>
                <a:schemeClr val="lt1"/>
              </a:solidFill>
              <a:latin typeface="Inter Light"/>
              <a:ea typeface="Inter Light"/>
              <a:cs typeface="Inter Light"/>
              <a:sym typeface="Inter Light"/>
            </a:endParaRPr>
          </a:p>
        </p:txBody>
      </p:sp>
      <p:cxnSp>
        <p:nvCxnSpPr>
          <p:cNvPr id="173" name="Google Shape;173;p18"/>
          <p:cNvCxnSpPr/>
          <p:nvPr/>
        </p:nvCxnSpPr>
        <p:spPr>
          <a:xfrm>
            <a:off x="1389467" y="446533"/>
            <a:ext cx="10803300" cy="0"/>
          </a:xfrm>
          <a:prstGeom prst="straightConnector1">
            <a:avLst/>
          </a:prstGeom>
          <a:noFill/>
          <a:ln w="9525" cap="flat" cmpd="sng">
            <a:solidFill>
              <a:schemeClr val="lt1"/>
            </a:solidFill>
            <a:prstDash val="solid"/>
            <a:round/>
            <a:headEnd type="none" w="sm" len="sm"/>
            <a:tailEnd type="none" w="sm" len="sm"/>
          </a:ln>
        </p:spPr>
      </p:cxnSp>
      <p:cxnSp>
        <p:nvCxnSpPr>
          <p:cNvPr id="174" name="Google Shape;174;p18"/>
          <p:cNvCxnSpPr/>
          <p:nvPr/>
        </p:nvCxnSpPr>
        <p:spPr>
          <a:xfrm>
            <a:off x="9031667" y="-267"/>
            <a:ext cx="0" cy="446700"/>
          </a:xfrm>
          <a:prstGeom prst="straightConnector1">
            <a:avLst/>
          </a:prstGeom>
          <a:noFill/>
          <a:ln w="9525" cap="flat" cmpd="sng">
            <a:solidFill>
              <a:schemeClr val="lt1"/>
            </a:solidFill>
            <a:prstDash val="solid"/>
            <a:round/>
            <a:headEnd type="none" w="sm" len="sm"/>
            <a:tailEnd type="none" w="sm" len="sm"/>
          </a:ln>
        </p:spPr>
      </p:cxnSp>
      <p:cxnSp>
        <p:nvCxnSpPr>
          <p:cNvPr id="175" name="Google Shape;175;p18"/>
          <p:cNvCxnSpPr/>
          <p:nvPr/>
        </p:nvCxnSpPr>
        <p:spPr>
          <a:xfrm>
            <a:off x="687133" y="-267"/>
            <a:ext cx="0" cy="6858300"/>
          </a:xfrm>
          <a:prstGeom prst="straightConnector1">
            <a:avLst/>
          </a:prstGeom>
          <a:noFill/>
          <a:ln w="9525" cap="flat" cmpd="sng">
            <a:solidFill>
              <a:schemeClr val="lt1"/>
            </a:solidFill>
            <a:prstDash val="solid"/>
            <a:round/>
            <a:headEnd type="none" w="sm" len="sm"/>
            <a:tailEnd type="none" w="sm" len="sm"/>
          </a:ln>
        </p:spPr>
      </p:cxnSp>
      <p:cxnSp>
        <p:nvCxnSpPr>
          <p:cNvPr id="176" name="Google Shape;176;p18"/>
          <p:cNvCxnSpPr/>
          <p:nvPr/>
        </p:nvCxnSpPr>
        <p:spPr>
          <a:xfrm>
            <a:off x="1389467" y="-267"/>
            <a:ext cx="0" cy="6858300"/>
          </a:xfrm>
          <a:prstGeom prst="straightConnector1">
            <a:avLst/>
          </a:prstGeom>
          <a:noFill/>
          <a:ln w="9525" cap="flat" cmpd="sng">
            <a:solidFill>
              <a:schemeClr val="lt1"/>
            </a:solidFill>
            <a:prstDash val="solid"/>
            <a:round/>
            <a:headEnd type="none" w="sm" len="sm"/>
            <a:tailEnd type="none" w="sm" len="sm"/>
          </a:ln>
        </p:spPr>
      </p:cxnSp>
      <p:cxnSp>
        <p:nvCxnSpPr>
          <p:cNvPr id="177" name="Google Shape;177;p18"/>
          <p:cNvCxnSpPr/>
          <p:nvPr/>
        </p:nvCxnSpPr>
        <p:spPr>
          <a:xfrm>
            <a:off x="11498633" y="-267"/>
            <a:ext cx="0" cy="6858000"/>
          </a:xfrm>
          <a:prstGeom prst="straightConnector1">
            <a:avLst/>
          </a:prstGeom>
          <a:noFill/>
          <a:ln w="9525" cap="flat" cmpd="sng">
            <a:solidFill>
              <a:schemeClr val="lt1"/>
            </a:solidFill>
            <a:prstDash val="solid"/>
            <a:round/>
            <a:headEnd type="none" w="sm" len="sm"/>
            <a:tailEnd type="none" w="sm" len="sm"/>
          </a:ln>
        </p:spPr>
      </p:cxnSp>
      <p:cxnSp>
        <p:nvCxnSpPr>
          <p:cNvPr id="178" name="Google Shape;178;p18"/>
          <p:cNvCxnSpPr/>
          <p:nvPr/>
        </p:nvCxnSpPr>
        <p:spPr>
          <a:xfrm>
            <a:off x="1389467" y="1176533"/>
            <a:ext cx="10109100" cy="0"/>
          </a:xfrm>
          <a:prstGeom prst="straightConnector1">
            <a:avLst/>
          </a:prstGeom>
          <a:noFill/>
          <a:ln w="9525" cap="flat" cmpd="sng">
            <a:solidFill>
              <a:schemeClr val="lt1"/>
            </a:solidFill>
            <a:prstDash val="solid"/>
            <a:round/>
            <a:headEnd type="none" w="sm" len="sm"/>
            <a:tailEnd type="none" w="sm" len="sm"/>
          </a:ln>
        </p:spPr>
      </p:cxnSp>
      <p:sp>
        <p:nvSpPr>
          <p:cNvPr id="179" name="Google Shape;179;p18"/>
          <p:cNvSpPr txBox="1">
            <a:spLocks noGrp="1"/>
          </p:cNvSpPr>
          <p:nvPr>
            <p:ph type="title"/>
          </p:nvPr>
        </p:nvSpPr>
        <p:spPr>
          <a:xfrm flipH="1">
            <a:off x="1395000" y="446601"/>
            <a:ext cx="10101900" cy="729900"/>
          </a:xfrm>
          <a:prstGeom prst="rect">
            <a:avLst/>
          </a:prstGeom>
        </p:spPr>
        <p:txBody>
          <a:bodyPr spcFirstLastPara="1" wrap="square" lIns="365725" tIns="121900" rIns="121900" bIns="121900" anchor="ctr" anchorCtr="0">
            <a:normAutofit/>
          </a:bodyPr>
          <a:lstStyle>
            <a:lvl1pPr lvl="0">
              <a:lnSpc>
                <a:spcPct val="100000"/>
              </a:lnSpc>
              <a:spcBef>
                <a:spcPts val="0"/>
              </a:spcBef>
              <a:spcAft>
                <a:spcPts val="0"/>
              </a:spcAft>
              <a:buClr>
                <a:schemeClr val="lt1"/>
              </a:buClr>
              <a:buSzPts val="3200"/>
              <a:buNone/>
              <a:defRPr sz="3200"/>
            </a:lvl1pPr>
            <a:lvl2pPr lvl="1">
              <a:lnSpc>
                <a:spcPct val="100000"/>
              </a:lnSpc>
              <a:spcBef>
                <a:spcPts val="0"/>
              </a:spcBef>
              <a:spcAft>
                <a:spcPts val="0"/>
              </a:spcAft>
              <a:buClr>
                <a:schemeClr val="lt1"/>
              </a:buClr>
              <a:buSzPts val="3200"/>
              <a:buNone/>
              <a:defRPr sz="3200"/>
            </a:lvl2pPr>
            <a:lvl3pPr lvl="2">
              <a:lnSpc>
                <a:spcPct val="100000"/>
              </a:lnSpc>
              <a:spcBef>
                <a:spcPts val="0"/>
              </a:spcBef>
              <a:spcAft>
                <a:spcPts val="0"/>
              </a:spcAft>
              <a:buClr>
                <a:schemeClr val="lt1"/>
              </a:buClr>
              <a:buSzPts val="3200"/>
              <a:buNone/>
              <a:defRPr sz="3200"/>
            </a:lvl3pPr>
            <a:lvl4pPr lvl="3">
              <a:lnSpc>
                <a:spcPct val="100000"/>
              </a:lnSpc>
              <a:spcBef>
                <a:spcPts val="0"/>
              </a:spcBef>
              <a:spcAft>
                <a:spcPts val="0"/>
              </a:spcAft>
              <a:buClr>
                <a:schemeClr val="lt1"/>
              </a:buClr>
              <a:buSzPts val="3200"/>
              <a:buNone/>
              <a:defRPr sz="3200"/>
            </a:lvl4pPr>
            <a:lvl5pPr lvl="4">
              <a:lnSpc>
                <a:spcPct val="100000"/>
              </a:lnSpc>
              <a:spcBef>
                <a:spcPts val="0"/>
              </a:spcBef>
              <a:spcAft>
                <a:spcPts val="0"/>
              </a:spcAft>
              <a:buClr>
                <a:schemeClr val="lt1"/>
              </a:buClr>
              <a:buSzPts val="3200"/>
              <a:buNone/>
              <a:defRPr sz="3200"/>
            </a:lvl5pPr>
            <a:lvl6pPr lvl="5">
              <a:lnSpc>
                <a:spcPct val="100000"/>
              </a:lnSpc>
              <a:spcBef>
                <a:spcPts val="0"/>
              </a:spcBef>
              <a:spcAft>
                <a:spcPts val="0"/>
              </a:spcAft>
              <a:buClr>
                <a:schemeClr val="lt1"/>
              </a:buClr>
              <a:buSzPts val="3200"/>
              <a:buNone/>
              <a:defRPr sz="3200"/>
            </a:lvl6pPr>
            <a:lvl7pPr lvl="6">
              <a:lnSpc>
                <a:spcPct val="100000"/>
              </a:lnSpc>
              <a:spcBef>
                <a:spcPts val="0"/>
              </a:spcBef>
              <a:spcAft>
                <a:spcPts val="0"/>
              </a:spcAft>
              <a:buClr>
                <a:schemeClr val="lt1"/>
              </a:buClr>
              <a:buSzPts val="3200"/>
              <a:buNone/>
              <a:defRPr sz="3200"/>
            </a:lvl7pPr>
            <a:lvl8pPr lvl="7">
              <a:lnSpc>
                <a:spcPct val="100000"/>
              </a:lnSpc>
              <a:spcBef>
                <a:spcPts val="0"/>
              </a:spcBef>
              <a:spcAft>
                <a:spcPts val="0"/>
              </a:spcAft>
              <a:buClr>
                <a:schemeClr val="lt1"/>
              </a:buClr>
              <a:buSzPts val="3200"/>
              <a:buNone/>
              <a:defRPr sz="3200"/>
            </a:lvl8pPr>
            <a:lvl9pPr lvl="8">
              <a:lnSpc>
                <a:spcPct val="100000"/>
              </a:lnSpc>
              <a:spcBef>
                <a:spcPts val="0"/>
              </a:spcBef>
              <a:spcAft>
                <a:spcPts val="0"/>
              </a:spcAft>
              <a:buClr>
                <a:schemeClr val="lt1"/>
              </a:buClr>
              <a:buSzPts val="3200"/>
              <a:buNone/>
              <a:defRPr sz="3200"/>
            </a:lvl9pPr>
          </a:lstStyle>
          <a:p>
            <a:endParaRPr/>
          </a:p>
        </p:txBody>
      </p:sp>
      <p:sp>
        <p:nvSpPr>
          <p:cNvPr id="180" name="Google Shape;180;p18"/>
          <p:cNvSpPr txBox="1">
            <a:spLocks noGrp="1"/>
          </p:cNvSpPr>
          <p:nvPr>
            <p:ph type="subTitle" idx="5"/>
          </p:nvPr>
        </p:nvSpPr>
        <p:spPr>
          <a:xfrm>
            <a:off x="1389451" y="1176600"/>
            <a:ext cx="2646900" cy="1422900"/>
          </a:xfrm>
          <a:prstGeom prst="rect">
            <a:avLst/>
          </a:prstGeom>
        </p:spPr>
        <p:txBody>
          <a:bodyPr spcFirstLastPara="1" wrap="square" lIns="365725" tIns="121900" rIns="243825" bIns="121900" anchor="ctr" anchorCtr="0">
            <a:noAutofit/>
          </a:bodyPr>
          <a:lstStyle>
            <a:lvl1pPr lvl="0">
              <a:lnSpc>
                <a:spcPct val="100000"/>
              </a:lnSpc>
              <a:spcBef>
                <a:spcPts val="64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560"/>
              </a:spcBef>
              <a:spcAft>
                <a:spcPts val="0"/>
              </a:spcAft>
              <a:buSzPts val="2400"/>
              <a:buFont typeface="Gowun Batang"/>
              <a:buNone/>
              <a:defRPr sz="2400">
                <a:latin typeface="Gowun Batang"/>
                <a:ea typeface="Gowun Batang"/>
                <a:cs typeface="Gowun Batang"/>
                <a:sym typeface="Gowun Batang"/>
              </a:defRPr>
            </a:lvl2pPr>
            <a:lvl3pPr lvl="2">
              <a:lnSpc>
                <a:spcPct val="100000"/>
              </a:lnSpc>
              <a:spcBef>
                <a:spcPts val="480"/>
              </a:spcBef>
              <a:spcAft>
                <a:spcPts val="0"/>
              </a:spcAft>
              <a:buSzPts val="2400"/>
              <a:buFont typeface="Gowun Batang"/>
              <a:buNone/>
              <a:defRPr sz="2400">
                <a:latin typeface="Gowun Batang"/>
                <a:ea typeface="Gowun Batang"/>
                <a:cs typeface="Gowun Batang"/>
                <a:sym typeface="Gowun Batang"/>
              </a:defRPr>
            </a:lvl3pPr>
            <a:lvl4pPr lvl="3">
              <a:lnSpc>
                <a:spcPct val="100000"/>
              </a:lnSpc>
              <a:spcBef>
                <a:spcPts val="400"/>
              </a:spcBef>
              <a:spcAft>
                <a:spcPts val="0"/>
              </a:spcAft>
              <a:buSzPts val="2400"/>
              <a:buFont typeface="Gowun Batang"/>
              <a:buNone/>
              <a:defRPr sz="2400">
                <a:latin typeface="Gowun Batang"/>
                <a:ea typeface="Gowun Batang"/>
                <a:cs typeface="Gowun Batang"/>
                <a:sym typeface="Gowun Batang"/>
              </a:defRPr>
            </a:lvl4pPr>
            <a:lvl5pPr lvl="4">
              <a:lnSpc>
                <a:spcPct val="100000"/>
              </a:lnSpc>
              <a:spcBef>
                <a:spcPts val="400"/>
              </a:spcBef>
              <a:spcAft>
                <a:spcPts val="0"/>
              </a:spcAft>
              <a:buSzPts val="2400"/>
              <a:buFont typeface="Gowun Batang"/>
              <a:buNone/>
              <a:defRPr sz="2400">
                <a:latin typeface="Gowun Batang"/>
                <a:ea typeface="Gowun Batang"/>
                <a:cs typeface="Gowun Batang"/>
                <a:sym typeface="Gowun Batang"/>
              </a:defRPr>
            </a:lvl5pPr>
            <a:lvl6pPr lvl="5">
              <a:lnSpc>
                <a:spcPct val="100000"/>
              </a:lnSpc>
              <a:spcBef>
                <a:spcPts val="400"/>
              </a:spcBef>
              <a:spcAft>
                <a:spcPts val="0"/>
              </a:spcAft>
              <a:buSzPts val="2400"/>
              <a:buFont typeface="Gowun Batang"/>
              <a:buNone/>
              <a:defRPr sz="2400">
                <a:latin typeface="Gowun Batang"/>
                <a:ea typeface="Gowun Batang"/>
                <a:cs typeface="Gowun Batang"/>
                <a:sym typeface="Gowun Batang"/>
              </a:defRPr>
            </a:lvl6pPr>
            <a:lvl7pPr lvl="6">
              <a:lnSpc>
                <a:spcPct val="100000"/>
              </a:lnSpc>
              <a:spcBef>
                <a:spcPts val="400"/>
              </a:spcBef>
              <a:spcAft>
                <a:spcPts val="0"/>
              </a:spcAft>
              <a:buSzPts val="2400"/>
              <a:buFont typeface="Gowun Batang"/>
              <a:buNone/>
              <a:defRPr sz="2400">
                <a:latin typeface="Gowun Batang"/>
                <a:ea typeface="Gowun Batang"/>
                <a:cs typeface="Gowun Batang"/>
                <a:sym typeface="Gowun Batang"/>
              </a:defRPr>
            </a:lvl7pPr>
            <a:lvl8pPr lvl="7">
              <a:lnSpc>
                <a:spcPct val="100000"/>
              </a:lnSpc>
              <a:spcBef>
                <a:spcPts val="400"/>
              </a:spcBef>
              <a:spcAft>
                <a:spcPts val="0"/>
              </a:spcAft>
              <a:buSzPts val="2400"/>
              <a:buFont typeface="Gowun Batang"/>
              <a:buNone/>
              <a:defRPr sz="2400">
                <a:latin typeface="Gowun Batang"/>
                <a:ea typeface="Gowun Batang"/>
                <a:cs typeface="Gowun Batang"/>
                <a:sym typeface="Gowun Batang"/>
              </a:defRPr>
            </a:lvl8pPr>
            <a:lvl9pPr lvl="8">
              <a:lnSpc>
                <a:spcPct val="100000"/>
              </a:lnSpc>
              <a:spcBef>
                <a:spcPts val="400"/>
              </a:spcBef>
              <a:spcAft>
                <a:spcPts val="0"/>
              </a:spcAft>
              <a:buSzPts val="2400"/>
              <a:buFont typeface="Gowun Batang"/>
              <a:buNone/>
              <a:defRPr sz="2400">
                <a:latin typeface="Gowun Batang"/>
                <a:ea typeface="Gowun Batang"/>
                <a:cs typeface="Gowun Batang"/>
                <a:sym typeface="Gowun Batang"/>
              </a:defRPr>
            </a:lvl9pPr>
          </a:lstStyle>
          <a:p>
            <a:endParaRPr/>
          </a:p>
        </p:txBody>
      </p:sp>
      <p:sp>
        <p:nvSpPr>
          <p:cNvPr id="181" name="Google Shape;181;p18"/>
          <p:cNvSpPr txBox="1">
            <a:spLocks noGrp="1"/>
          </p:cNvSpPr>
          <p:nvPr>
            <p:ph type="subTitle" idx="6"/>
          </p:nvPr>
        </p:nvSpPr>
        <p:spPr>
          <a:xfrm>
            <a:off x="1389451" y="2599400"/>
            <a:ext cx="2646900" cy="1417500"/>
          </a:xfrm>
          <a:prstGeom prst="rect">
            <a:avLst/>
          </a:prstGeom>
        </p:spPr>
        <p:txBody>
          <a:bodyPr spcFirstLastPara="1" wrap="square" lIns="365725" tIns="121900" rIns="243825" bIns="121900" anchor="ctr" anchorCtr="0">
            <a:noAutofit/>
          </a:bodyPr>
          <a:lstStyle>
            <a:lvl1pPr lvl="0">
              <a:lnSpc>
                <a:spcPct val="100000"/>
              </a:lnSpc>
              <a:spcBef>
                <a:spcPts val="64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560"/>
              </a:spcBef>
              <a:spcAft>
                <a:spcPts val="0"/>
              </a:spcAft>
              <a:buSzPts val="2400"/>
              <a:buFont typeface="Gowun Batang"/>
              <a:buNone/>
              <a:defRPr sz="2400">
                <a:latin typeface="Gowun Batang"/>
                <a:ea typeface="Gowun Batang"/>
                <a:cs typeface="Gowun Batang"/>
                <a:sym typeface="Gowun Batang"/>
              </a:defRPr>
            </a:lvl2pPr>
            <a:lvl3pPr lvl="2">
              <a:lnSpc>
                <a:spcPct val="100000"/>
              </a:lnSpc>
              <a:spcBef>
                <a:spcPts val="480"/>
              </a:spcBef>
              <a:spcAft>
                <a:spcPts val="0"/>
              </a:spcAft>
              <a:buSzPts val="2400"/>
              <a:buFont typeface="Gowun Batang"/>
              <a:buNone/>
              <a:defRPr sz="2400">
                <a:latin typeface="Gowun Batang"/>
                <a:ea typeface="Gowun Batang"/>
                <a:cs typeface="Gowun Batang"/>
                <a:sym typeface="Gowun Batang"/>
              </a:defRPr>
            </a:lvl3pPr>
            <a:lvl4pPr lvl="3">
              <a:lnSpc>
                <a:spcPct val="100000"/>
              </a:lnSpc>
              <a:spcBef>
                <a:spcPts val="400"/>
              </a:spcBef>
              <a:spcAft>
                <a:spcPts val="0"/>
              </a:spcAft>
              <a:buSzPts val="2400"/>
              <a:buFont typeface="Gowun Batang"/>
              <a:buNone/>
              <a:defRPr sz="2400">
                <a:latin typeface="Gowun Batang"/>
                <a:ea typeface="Gowun Batang"/>
                <a:cs typeface="Gowun Batang"/>
                <a:sym typeface="Gowun Batang"/>
              </a:defRPr>
            </a:lvl4pPr>
            <a:lvl5pPr lvl="4">
              <a:lnSpc>
                <a:spcPct val="100000"/>
              </a:lnSpc>
              <a:spcBef>
                <a:spcPts val="400"/>
              </a:spcBef>
              <a:spcAft>
                <a:spcPts val="0"/>
              </a:spcAft>
              <a:buSzPts val="2400"/>
              <a:buFont typeface="Gowun Batang"/>
              <a:buNone/>
              <a:defRPr sz="2400">
                <a:latin typeface="Gowun Batang"/>
                <a:ea typeface="Gowun Batang"/>
                <a:cs typeface="Gowun Batang"/>
                <a:sym typeface="Gowun Batang"/>
              </a:defRPr>
            </a:lvl5pPr>
            <a:lvl6pPr lvl="5">
              <a:lnSpc>
                <a:spcPct val="100000"/>
              </a:lnSpc>
              <a:spcBef>
                <a:spcPts val="400"/>
              </a:spcBef>
              <a:spcAft>
                <a:spcPts val="0"/>
              </a:spcAft>
              <a:buSzPts val="2400"/>
              <a:buFont typeface="Gowun Batang"/>
              <a:buNone/>
              <a:defRPr sz="2400">
                <a:latin typeface="Gowun Batang"/>
                <a:ea typeface="Gowun Batang"/>
                <a:cs typeface="Gowun Batang"/>
                <a:sym typeface="Gowun Batang"/>
              </a:defRPr>
            </a:lvl6pPr>
            <a:lvl7pPr lvl="6">
              <a:lnSpc>
                <a:spcPct val="100000"/>
              </a:lnSpc>
              <a:spcBef>
                <a:spcPts val="400"/>
              </a:spcBef>
              <a:spcAft>
                <a:spcPts val="0"/>
              </a:spcAft>
              <a:buSzPts val="2400"/>
              <a:buFont typeface="Gowun Batang"/>
              <a:buNone/>
              <a:defRPr sz="2400">
                <a:latin typeface="Gowun Batang"/>
                <a:ea typeface="Gowun Batang"/>
                <a:cs typeface="Gowun Batang"/>
                <a:sym typeface="Gowun Batang"/>
              </a:defRPr>
            </a:lvl7pPr>
            <a:lvl8pPr lvl="7">
              <a:lnSpc>
                <a:spcPct val="100000"/>
              </a:lnSpc>
              <a:spcBef>
                <a:spcPts val="400"/>
              </a:spcBef>
              <a:spcAft>
                <a:spcPts val="0"/>
              </a:spcAft>
              <a:buSzPts val="2400"/>
              <a:buFont typeface="Gowun Batang"/>
              <a:buNone/>
              <a:defRPr sz="2400">
                <a:latin typeface="Gowun Batang"/>
                <a:ea typeface="Gowun Batang"/>
                <a:cs typeface="Gowun Batang"/>
                <a:sym typeface="Gowun Batang"/>
              </a:defRPr>
            </a:lvl8pPr>
            <a:lvl9pPr lvl="8">
              <a:lnSpc>
                <a:spcPct val="100000"/>
              </a:lnSpc>
              <a:spcBef>
                <a:spcPts val="400"/>
              </a:spcBef>
              <a:spcAft>
                <a:spcPts val="0"/>
              </a:spcAft>
              <a:buSzPts val="2400"/>
              <a:buFont typeface="Gowun Batang"/>
              <a:buNone/>
              <a:defRPr sz="2400">
                <a:latin typeface="Gowun Batang"/>
                <a:ea typeface="Gowun Batang"/>
                <a:cs typeface="Gowun Batang"/>
                <a:sym typeface="Gowun Batang"/>
              </a:defRPr>
            </a:lvl9pPr>
          </a:lstStyle>
          <a:p>
            <a:endParaRPr/>
          </a:p>
        </p:txBody>
      </p:sp>
      <p:sp>
        <p:nvSpPr>
          <p:cNvPr id="182" name="Google Shape;182;p18"/>
          <p:cNvSpPr txBox="1">
            <a:spLocks noGrp="1"/>
          </p:cNvSpPr>
          <p:nvPr>
            <p:ph type="subTitle" idx="7"/>
          </p:nvPr>
        </p:nvSpPr>
        <p:spPr>
          <a:xfrm>
            <a:off x="1389451" y="4011033"/>
            <a:ext cx="2646900" cy="1430700"/>
          </a:xfrm>
          <a:prstGeom prst="rect">
            <a:avLst/>
          </a:prstGeom>
        </p:spPr>
        <p:txBody>
          <a:bodyPr spcFirstLastPara="1" wrap="square" lIns="365725" tIns="121900" rIns="243825" bIns="121900" anchor="ctr" anchorCtr="0">
            <a:noAutofit/>
          </a:bodyPr>
          <a:lstStyle>
            <a:lvl1pPr lvl="0">
              <a:lnSpc>
                <a:spcPct val="100000"/>
              </a:lnSpc>
              <a:spcBef>
                <a:spcPts val="64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560"/>
              </a:spcBef>
              <a:spcAft>
                <a:spcPts val="0"/>
              </a:spcAft>
              <a:buSzPts val="2400"/>
              <a:buFont typeface="Gowun Batang"/>
              <a:buNone/>
              <a:defRPr sz="2400">
                <a:latin typeface="Gowun Batang"/>
                <a:ea typeface="Gowun Batang"/>
                <a:cs typeface="Gowun Batang"/>
                <a:sym typeface="Gowun Batang"/>
              </a:defRPr>
            </a:lvl2pPr>
            <a:lvl3pPr lvl="2">
              <a:lnSpc>
                <a:spcPct val="100000"/>
              </a:lnSpc>
              <a:spcBef>
                <a:spcPts val="480"/>
              </a:spcBef>
              <a:spcAft>
                <a:spcPts val="0"/>
              </a:spcAft>
              <a:buSzPts val="2400"/>
              <a:buFont typeface="Gowun Batang"/>
              <a:buNone/>
              <a:defRPr sz="2400">
                <a:latin typeface="Gowun Batang"/>
                <a:ea typeface="Gowun Batang"/>
                <a:cs typeface="Gowun Batang"/>
                <a:sym typeface="Gowun Batang"/>
              </a:defRPr>
            </a:lvl3pPr>
            <a:lvl4pPr lvl="3">
              <a:lnSpc>
                <a:spcPct val="100000"/>
              </a:lnSpc>
              <a:spcBef>
                <a:spcPts val="400"/>
              </a:spcBef>
              <a:spcAft>
                <a:spcPts val="0"/>
              </a:spcAft>
              <a:buSzPts val="2400"/>
              <a:buFont typeface="Gowun Batang"/>
              <a:buNone/>
              <a:defRPr sz="2400">
                <a:latin typeface="Gowun Batang"/>
                <a:ea typeface="Gowun Batang"/>
                <a:cs typeface="Gowun Batang"/>
                <a:sym typeface="Gowun Batang"/>
              </a:defRPr>
            </a:lvl4pPr>
            <a:lvl5pPr lvl="4">
              <a:lnSpc>
                <a:spcPct val="100000"/>
              </a:lnSpc>
              <a:spcBef>
                <a:spcPts val="400"/>
              </a:spcBef>
              <a:spcAft>
                <a:spcPts val="0"/>
              </a:spcAft>
              <a:buSzPts val="2400"/>
              <a:buFont typeface="Gowun Batang"/>
              <a:buNone/>
              <a:defRPr sz="2400">
                <a:latin typeface="Gowun Batang"/>
                <a:ea typeface="Gowun Batang"/>
                <a:cs typeface="Gowun Batang"/>
                <a:sym typeface="Gowun Batang"/>
              </a:defRPr>
            </a:lvl5pPr>
            <a:lvl6pPr lvl="5">
              <a:lnSpc>
                <a:spcPct val="100000"/>
              </a:lnSpc>
              <a:spcBef>
                <a:spcPts val="400"/>
              </a:spcBef>
              <a:spcAft>
                <a:spcPts val="0"/>
              </a:spcAft>
              <a:buSzPts val="2400"/>
              <a:buFont typeface="Gowun Batang"/>
              <a:buNone/>
              <a:defRPr sz="2400">
                <a:latin typeface="Gowun Batang"/>
                <a:ea typeface="Gowun Batang"/>
                <a:cs typeface="Gowun Batang"/>
                <a:sym typeface="Gowun Batang"/>
              </a:defRPr>
            </a:lvl6pPr>
            <a:lvl7pPr lvl="6">
              <a:lnSpc>
                <a:spcPct val="100000"/>
              </a:lnSpc>
              <a:spcBef>
                <a:spcPts val="400"/>
              </a:spcBef>
              <a:spcAft>
                <a:spcPts val="0"/>
              </a:spcAft>
              <a:buSzPts val="2400"/>
              <a:buFont typeface="Gowun Batang"/>
              <a:buNone/>
              <a:defRPr sz="2400">
                <a:latin typeface="Gowun Batang"/>
                <a:ea typeface="Gowun Batang"/>
                <a:cs typeface="Gowun Batang"/>
                <a:sym typeface="Gowun Batang"/>
              </a:defRPr>
            </a:lvl7pPr>
            <a:lvl8pPr lvl="7">
              <a:lnSpc>
                <a:spcPct val="100000"/>
              </a:lnSpc>
              <a:spcBef>
                <a:spcPts val="400"/>
              </a:spcBef>
              <a:spcAft>
                <a:spcPts val="0"/>
              </a:spcAft>
              <a:buSzPts val="2400"/>
              <a:buFont typeface="Gowun Batang"/>
              <a:buNone/>
              <a:defRPr sz="2400">
                <a:latin typeface="Gowun Batang"/>
                <a:ea typeface="Gowun Batang"/>
                <a:cs typeface="Gowun Batang"/>
                <a:sym typeface="Gowun Batang"/>
              </a:defRPr>
            </a:lvl8pPr>
            <a:lvl9pPr lvl="8">
              <a:lnSpc>
                <a:spcPct val="100000"/>
              </a:lnSpc>
              <a:spcBef>
                <a:spcPts val="400"/>
              </a:spcBef>
              <a:spcAft>
                <a:spcPts val="0"/>
              </a:spcAft>
              <a:buSzPts val="2400"/>
              <a:buFont typeface="Gowun Batang"/>
              <a:buNone/>
              <a:defRPr sz="2400">
                <a:latin typeface="Gowun Batang"/>
                <a:ea typeface="Gowun Batang"/>
                <a:cs typeface="Gowun Batang"/>
                <a:sym typeface="Gowun Batang"/>
              </a:defRPr>
            </a:lvl9pPr>
          </a:lstStyle>
          <a:p>
            <a:endParaRPr/>
          </a:p>
        </p:txBody>
      </p:sp>
      <p:sp>
        <p:nvSpPr>
          <p:cNvPr id="183" name="Google Shape;183;p18"/>
          <p:cNvSpPr txBox="1">
            <a:spLocks noGrp="1"/>
          </p:cNvSpPr>
          <p:nvPr>
            <p:ph type="subTitle" idx="8"/>
          </p:nvPr>
        </p:nvSpPr>
        <p:spPr>
          <a:xfrm>
            <a:off x="1389451" y="5443933"/>
            <a:ext cx="2646900" cy="1413900"/>
          </a:xfrm>
          <a:prstGeom prst="rect">
            <a:avLst/>
          </a:prstGeom>
        </p:spPr>
        <p:txBody>
          <a:bodyPr spcFirstLastPara="1" wrap="square" lIns="365725" tIns="121900" rIns="243825" bIns="121900" anchor="ctr" anchorCtr="0">
            <a:noAutofit/>
          </a:bodyPr>
          <a:lstStyle>
            <a:lvl1pPr lvl="0">
              <a:lnSpc>
                <a:spcPct val="100000"/>
              </a:lnSpc>
              <a:spcBef>
                <a:spcPts val="640"/>
              </a:spcBef>
              <a:spcAft>
                <a:spcPts val="0"/>
              </a:spcAft>
              <a:buSzPts val="2400"/>
              <a:buFont typeface="Gowun Batang"/>
              <a:buNone/>
              <a:defRPr sz="2400">
                <a:latin typeface="Gowun Batang"/>
                <a:ea typeface="Gowun Batang"/>
                <a:cs typeface="Gowun Batang"/>
                <a:sym typeface="Gowun Batang"/>
              </a:defRPr>
            </a:lvl1pPr>
            <a:lvl2pPr lvl="1">
              <a:lnSpc>
                <a:spcPct val="100000"/>
              </a:lnSpc>
              <a:spcBef>
                <a:spcPts val="560"/>
              </a:spcBef>
              <a:spcAft>
                <a:spcPts val="0"/>
              </a:spcAft>
              <a:buSzPts val="2400"/>
              <a:buFont typeface="Gowun Batang"/>
              <a:buNone/>
              <a:defRPr sz="2400">
                <a:latin typeface="Gowun Batang"/>
                <a:ea typeface="Gowun Batang"/>
                <a:cs typeface="Gowun Batang"/>
                <a:sym typeface="Gowun Batang"/>
              </a:defRPr>
            </a:lvl2pPr>
            <a:lvl3pPr lvl="2">
              <a:lnSpc>
                <a:spcPct val="100000"/>
              </a:lnSpc>
              <a:spcBef>
                <a:spcPts val="480"/>
              </a:spcBef>
              <a:spcAft>
                <a:spcPts val="0"/>
              </a:spcAft>
              <a:buSzPts val="2400"/>
              <a:buFont typeface="Gowun Batang"/>
              <a:buNone/>
              <a:defRPr sz="2400">
                <a:latin typeface="Gowun Batang"/>
                <a:ea typeface="Gowun Batang"/>
                <a:cs typeface="Gowun Batang"/>
                <a:sym typeface="Gowun Batang"/>
              </a:defRPr>
            </a:lvl3pPr>
            <a:lvl4pPr lvl="3">
              <a:lnSpc>
                <a:spcPct val="100000"/>
              </a:lnSpc>
              <a:spcBef>
                <a:spcPts val="400"/>
              </a:spcBef>
              <a:spcAft>
                <a:spcPts val="0"/>
              </a:spcAft>
              <a:buSzPts val="2400"/>
              <a:buFont typeface="Gowun Batang"/>
              <a:buNone/>
              <a:defRPr sz="2400">
                <a:latin typeface="Gowun Batang"/>
                <a:ea typeface="Gowun Batang"/>
                <a:cs typeface="Gowun Batang"/>
                <a:sym typeface="Gowun Batang"/>
              </a:defRPr>
            </a:lvl4pPr>
            <a:lvl5pPr lvl="4">
              <a:lnSpc>
                <a:spcPct val="100000"/>
              </a:lnSpc>
              <a:spcBef>
                <a:spcPts val="400"/>
              </a:spcBef>
              <a:spcAft>
                <a:spcPts val="0"/>
              </a:spcAft>
              <a:buSzPts val="2400"/>
              <a:buFont typeface="Gowun Batang"/>
              <a:buNone/>
              <a:defRPr sz="2400">
                <a:latin typeface="Gowun Batang"/>
                <a:ea typeface="Gowun Batang"/>
                <a:cs typeface="Gowun Batang"/>
                <a:sym typeface="Gowun Batang"/>
              </a:defRPr>
            </a:lvl5pPr>
            <a:lvl6pPr lvl="5">
              <a:lnSpc>
                <a:spcPct val="100000"/>
              </a:lnSpc>
              <a:spcBef>
                <a:spcPts val="400"/>
              </a:spcBef>
              <a:spcAft>
                <a:spcPts val="0"/>
              </a:spcAft>
              <a:buSzPts val="2400"/>
              <a:buFont typeface="Gowun Batang"/>
              <a:buNone/>
              <a:defRPr sz="2400">
                <a:latin typeface="Gowun Batang"/>
                <a:ea typeface="Gowun Batang"/>
                <a:cs typeface="Gowun Batang"/>
                <a:sym typeface="Gowun Batang"/>
              </a:defRPr>
            </a:lvl6pPr>
            <a:lvl7pPr lvl="6">
              <a:lnSpc>
                <a:spcPct val="100000"/>
              </a:lnSpc>
              <a:spcBef>
                <a:spcPts val="400"/>
              </a:spcBef>
              <a:spcAft>
                <a:spcPts val="0"/>
              </a:spcAft>
              <a:buSzPts val="2400"/>
              <a:buFont typeface="Gowun Batang"/>
              <a:buNone/>
              <a:defRPr sz="2400">
                <a:latin typeface="Gowun Batang"/>
                <a:ea typeface="Gowun Batang"/>
                <a:cs typeface="Gowun Batang"/>
                <a:sym typeface="Gowun Batang"/>
              </a:defRPr>
            </a:lvl7pPr>
            <a:lvl8pPr lvl="7">
              <a:lnSpc>
                <a:spcPct val="100000"/>
              </a:lnSpc>
              <a:spcBef>
                <a:spcPts val="400"/>
              </a:spcBef>
              <a:spcAft>
                <a:spcPts val="0"/>
              </a:spcAft>
              <a:buSzPts val="2400"/>
              <a:buFont typeface="Gowun Batang"/>
              <a:buNone/>
              <a:defRPr sz="2400">
                <a:latin typeface="Gowun Batang"/>
                <a:ea typeface="Gowun Batang"/>
                <a:cs typeface="Gowun Batang"/>
                <a:sym typeface="Gowun Batang"/>
              </a:defRPr>
            </a:lvl8pPr>
            <a:lvl9pPr lvl="8">
              <a:lnSpc>
                <a:spcPct val="100000"/>
              </a:lnSpc>
              <a:spcBef>
                <a:spcPts val="400"/>
              </a:spcBef>
              <a:spcAft>
                <a:spcPts val="0"/>
              </a:spcAft>
              <a:buSzPts val="2400"/>
              <a:buFont typeface="Gowun Batang"/>
              <a:buNone/>
              <a:defRPr sz="2400">
                <a:latin typeface="Gowun Batang"/>
                <a:ea typeface="Gowun Batang"/>
                <a:cs typeface="Gowun Batang"/>
                <a:sym typeface="Gowun Batang"/>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Agenda - ALT 2">
  <p:cSld name="BLANK_1_1_1_1_1_1_1_1_1_1_1_2">
    <p:bg>
      <p:bgPr>
        <a:solidFill>
          <a:schemeClr val="lt1"/>
        </a:solidFill>
        <a:effectLst/>
      </p:bgPr>
    </p:bg>
    <p:spTree>
      <p:nvGrpSpPr>
        <p:cNvPr id="1" name="Shape 184"/>
        <p:cNvGrpSpPr/>
        <p:nvPr/>
      </p:nvGrpSpPr>
      <p:grpSpPr>
        <a:xfrm>
          <a:off x="0" y="0"/>
          <a:ext cx="0" cy="0"/>
          <a:chOff x="0" y="0"/>
          <a:chExt cx="0" cy="0"/>
        </a:xfrm>
      </p:grpSpPr>
      <p:sp>
        <p:nvSpPr>
          <p:cNvPr id="185" name="Google Shape;185;p19"/>
          <p:cNvSpPr txBox="1">
            <a:spLocks noGrp="1"/>
          </p:cNvSpPr>
          <p:nvPr>
            <p:ph type="subTitle" idx="1"/>
          </p:nvPr>
        </p:nvSpPr>
        <p:spPr>
          <a:xfrm>
            <a:off x="1388067" y="446567"/>
            <a:ext cx="7634700" cy="439500"/>
          </a:xfrm>
          <a:prstGeom prst="rect">
            <a:avLst/>
          </a:prstGeom>
        </p:spPr>
        <p:txBody>
          <a:bodyPr spcFirstLastPara="1" wrap="square" lIns="365725" tIns="121900" rIns="121900" bIns="0" anchor="ctr" anchorCtr="0">
            <a:normAutofit/>
          </a:bodyPr>
          <a:lstStyle>
            <a:lvl1pPr lvl="0">
              <a:spcBef>
                <a:spcPts val="64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1pPr>
            <a:lvl2pPr lvl="1">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2pPr>
            <a:lvl3pPr lvl="2">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3pPr>
            <a:lvl4pPr lvl="3">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4pPr>
            <a:lvl5pPr lvl="4">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5pPr>
            <a:lvl6pPr lvl="5">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6pPr>
            <a:lvl7pPr lvl="6">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7pPr>
            <a:lvl8pPr lvl="7">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8pPr>
            <a:lvl9pPr lvl="8">
              <a:spcBef>
                <a:spcPts val="0"/>
              </a:spcBef>
              <a:spcAft>
                <a:spcPts val="0"/>
              </a:spcAft>
              <a:buClr>
                <a:schemeClr val="accent6"/>
              </a:buClr>
              <a:buSzPts val="1300"/>
              <a:buFont typeface="Inter SemiBold"/>
              <a:buNone/>
              <a:defRPr sz="1300">
                <a:solidFill>
                  <a:schemeClr val="accent6"/>
                </a:solidFill>
                <a:latin typeface="Inter SemiBold"/>
                <a:ea typeface="Inter SemiBold"/>
                <a:cs typeface="Inter SemiBold"/>
                <a:sym typeface="Inter SemiBold"/>
              </a:defRPr>
            </a:lvl9pPr>
          </a:lstStyle>
          <a:p>
            <a:endParaRPr/>
          </a:p>
        </p:txBody>
      </p:sp>
      <p:sp>
        <p:nvSpPr>
          <p:cNvPr id="186" name="Google Shape;186;p19"/>
          <p:cNvSpPr txBox="1">
            <a:spLocks noGrp="1"/>
          </p:cNvSpPr>
          <p:nvPr>
            <p:ph type="subTitle" idx="2"/>
          </p:nvPr>
        </p:nvSpPr>
        <p:spPr>
          <a:xfrm>
            <a:off x="1387600" y="-233"/>
            <a:ext cx="3906900" cy="446700"/>
          </a:xfrm>
          <a:prstGeom prst="rect">
            <a:avLst/>
          </a:prstGeom>
        </p:spPr>
        <p:txBody>
          <a:bodyPr spcFirstLastPara="1" wrap="square" lIns="365725" tIns="121900" rIns="121900" bIns="121900" anchor="ctr" anchorCtr="0">
            <a:normAutofit/>
          </a:bodyPr>
          <a:lstStyle>
            <a:lvl1pPr lvl="0">
              <a:spcBef>
                <a:spcPts val="640"/>
              </a:spcBef>
              <a:spcAft>
                <a:spcPts val="0"/>
              </a:spcAft>
              <a:buClr>
                <a:schemeClr val="dk1"/>
              </a:buClr>
              <a:buSzPts val="1100"/>
              <a:buFont typeface="Inter"/>
              <a:buNone/>
              <a:defRPr sz="1100">
                <a:solidFill>
                  <a:schemeClr val="dk1"/>
                </a:solidFill>
              </a:defRPr>
            </a:lvl1pPr>
            <a:lvl2pPr lvl="1">
              <a:spcBef>
                <a:spcPts val="0"/>
              </a:spcBef>
              <a:spcAft>
                <a:spcPts val="0"/>
              </a:spcAft>
              <a:buClr>
                <a:schemeClr val="dk1"/>
              </a:buClr>
              <a:buSzPts val="1100"/>
              <a:buFont typeface="Inter"/>
              <a:buNone/>
              <a:defRPr sz="1100">
                <a:solidFill>
                  <a:schemeClr val="dk1"/>
                </a:solidFill>
              </a:defRPr>
            </a:lvl2pPr>
            <a:lvl3pPr lvl="2">
              <a:spcBef>
                <a:spcPts val="0"/>
              </a:spcBef>
              <a:spcAft>
                <a:spcPts val="0"/>
              </a:spcAft>
              <a:buClr>
                <a:schemeClr val="dk1"/>
              </a:buClr>
              <a:buSzPts val="1100"/>
              <a:buFont typeface="Inter"/>
              <a:buNone/>
              <a:defRPr sz="1100">
                <a:solidFill>
                  <a:schemeClr val="dk1"/>
                </a:solidFill>
              </a:defRPr>
            </a:lvl3pPr>
            <a:lvl4pPr lvl="3">
              <a:spcBef>
                <a:spcPts val="0"/>
              </a:spcBef>
              <a:spcAft>
                <a:spcPts val="0"/>
              </a:spcAft>
              <a:buClr>
                <a:schemeClr val="dk1"/>
              </a:buClr>
              <a:buSzPts val="1100"/>
              <a:buFont typeface="Inter"/>
              <a:buNone/>
              <a:defRPr sz="1100">
                <a:solidFill>
                  <a:schemeClr val="dk1"/>
                </a:solidFill>
              </a:defRPr>
            </a:lvl4pPr>
            <a:lvl5pPr lvl="4">
              <a:spcBef>
                <a:spcPts val="0"/>
              </a:spcBef>
              <a:spcAft>
                <a:spcPts val="0"/>
              </a:spcAft>
              <a:buClr>
                <a:schemeClr val="dk1"/>
              </a:buClr>
              <a:buSzPts val="1100"/>
              <a:buFont typeface="Inter"/>
              <a:buNone/>
              <a:defRPr sz="1100">
                <a:solidFill>
                  <a:schemeClr val="dk1"/>
                </a:solidFill>
              </a:defRPr>
            </a:lvl5pPr>
            <a:lvl6pPr lvl="5">
              <a:spcBef>
                <a:spcPts val="0"/>
              </a:spcBef>
              <a:spcAft>
                <a:spcPts val="0"/>
              </a:spcAft>
              <a:buClr>
                <a:schemeClr val="dk1"/>
              </a:buClr>
              <a:buSzPts val="1100"/>
              <a:buFont typeface="Inter"/>
              <a:buNone/>
              <a:defRPr sz="1100">
                <a:solidFill>
                  <a:schemeClr val="dk1"/>
                </a:solidFill>
              </a:defRPr>
            </a:lvl6pPr>
            <a:lvl7pPr lvl="6">
              <a:spcBef>
                <a:spcPts val="0"/>
              </a:spcBef>
              <a:spcAft>
                <a:spcPts val="0"/>
              </a:spcAft>
              <a:buClr>
                <a:schemeClr val="dk1"/>
              </a:buClr>
              <a:buSzPts val="1100"/>
              <a:buFont typeface="Inter"/>
              <a:buNone/>
              <a:defRPr sz="1100">
                <a:solidFill>
                  <a:schemeClr val="dk1"/>
                </a:solidFill>
              </a:defRPr>
            </a:lvl7pPr>
            <a:lvl8pPr lvl="7">
              <a:spcBef>
                <a:spcPts val="0"/>
              </a:spcBef>
              <a:spcAft>
                <a:spcPts val="0"/>
              </a:spcAft>
              <a:buClr>
                <a:schemeClr val="dk1"/>
              </a:buClr>
              <a:buSzPts val="1100"/>
              <a:buFont typeface="Inter"/>
              <a:buNone/>
              <a:defRPr sz="1100">
                <a:solidFill>
                  <a:schemeClr val="dk1"/>
                </a:solidFill>
              </a:defRPr>
            </a:lvl8pPr>
            <a:lvl9pPr lvl="8">
              <a:spcBef>
                <a:spcPts val="0"/>
              </a:spcBef>
              <a:spcAft>
                <a:spcPts val="0"/>
              </a:spcAft>
              <a:buClr>
                <a:schemeClr val="dk1"/>
              </a:buClr>
              <a:buSzPts val="1100"/>
              <a:buFont typeface="Inter"/>
              <a:buNone/>
              <a:defRPr sz="1100">
                <a:solidFill>
                  <a:schemeClr val="dk1"/>
                </a:solidFill>
              </a:defRPr>
            </a:lvl9pPr>
          </a:lstStyle>
          <a:p>
            <a:endParaRPr/>
          </a:p>
        </p:txBody>
      </p:sp>
      <p:sp>
        <p:nvSpPr>
          <p:cNvPr id="187" name="Google Shape;187;p19"/>
          <p:cNvSpPr txBox="1">
            <a:spLocks noGrp="1"/>
          </p:cNvSpPr>
          <p:nvPr>
            <p:ph type="subTitle" idx="3"/>
          </p:nvPr>
        </p:nvSpPr>
        <p:spPr>
          <a:xfrm>
            <a:off x="5452933" y="-233"/>
            <a:ext cx="35769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dk1"/>
              </a:buClr>
              <a:buSzPts val="1100"/>
              <a:buFont typeface="Inter"/>
              <a:buNone/>
              <a:defRPr sz="1100">
                <a:solidFill>
                  <a:schemeClr val="dk1"/>
                </a:solidFill>
              </a:defRPr>
            </a:lvl1pPr>
            <a:lvl2pPr lvl="1" algn="r">
              <a:spcBef>
                <a:spcPts val="0"/>
              </a:spcBef>
              <a:spcAft>
                <a:spcPts val="0"/>
              </a:spcAft>
              <a:buClr>
                <a:schemeClr val="dk1"/>
              </a:buClr>
              <a:buSzPts val="1100"/>
              <a:buFont typeface="Inter"/>
              <a:buNone/>
              <a:defRPr sz="1100">
                <a:solidFill>
                  <a:schemeClr val="dk1"/>
                </a:solidFill>
              </a:defRPr>
            </a:lvl2pPr>
            <a:lvl3pPr lvl="2" algn="r">
              <a:spcBef>
                <a:spcPts val="0"/>
              </a:spcBef>
              <a:spcAft>
                <a:spcPts val="0"/>
              </a:spcAft>
              <a:buClr>
                <a:schemeClr val="dk1"/>
              </a:buClr>
              <a:buSzPts val="1100"/>
              <a:buFont typeface="Inter"/>
              <a:buNone/>
              <a:defRPr sz="1100">
                <a:solidFill>
                  <a:schemeClr val="dk1"/>
                </a:solidFill>
              </a:defRPr>
            </a:lvl3pPr>
            <a:lvl4pPr lvl="3" algn="r">
              <a:spcBef>
                <a:spcPts val="0"/>
              </a:spcBef>
              <a:spcAft>
                <a:spcPts val="0"/>
              </a:spcAft>
              <a:buClr>
                <a:schemeClr val="dk1"/>
              </a:buClr>
              <a:buSzPts val="1100"/>
              <a:buFont typeface="Inter"/>
              <a:buNone/>
              <a:defRPr sz="1100">
                <a:solidFill>
                  <a:schemeClr val="dk1"/>
                </a:solidFill>
              </a:defRPr>
            </a:lvl4pPr>
            <a:lvl5pPr lvl="4" algn="r">
              <a:spcBef>
                <a:spcPts val="0"/>
              </a:spcBef>
              <a:spcAft>
                <a:spcPts val="0"/>
              </a:spcAft>
              <a:buClr>
                <a:schemeClr val="dk1"/>
              </a:buClr>
              <a:buSzPts val="1100"/>
              <a:buFont typeface="Inter"/>
              <a:buNone/>
              <a:defRPr sz="1100">
                <a:solidFill>
                  <a:schemeClr val="dk1"/>
                </a:solidFill>
              </a:defRPr>
            </a:lvl5pPr>
            <a:lvl6pPr lvl="5" algn="r">
              <a:spcBef>
                <a:spcPts val="0"/>
              </a:spcBef>
              <a:spcAft>
                <a:spcPts val="0"/>
              </a:spcAft>
              <a:buClr>
                <a:schemeClr val="dk1"/>
              </a:buClr>
              <a:buSzPts val="1100"/>
              <a:buFont typeface="Inter"/>
              <a:buNone/>
              <a:defRPr sz="1100">
                <a:solidFill>
                  <a:schemeClr val="dk1"/>
                </a:solidFill>
              </a:defRPr>
            </a:lvl6pPr>
            <a:lvl7pPr lvl="6" algn="r">
              <a:spcBef>
                <a:spcPts val="0"/>
              </a:spcBef>
              <a:spcAft>
                <a:spcPts val="0"/>
              </a:spcAft>
              <a:buClr>
                <a:schemeClr val="dk1"/>
              </a:buClr>
              <a:buSzPts val="1100"/>
              <a:buFont typeface="Inter"/>
              <a:buNone/>
              <a:defRPr sz="1100">
                <a:solidFill>
                  <a:schemeClr val="dk1"/>
                </a:solidFill>
              </a:defRPr>
            </a:lvl7pPr>
            <a:lvl8pPr lvl="7" algn="r">
              <a:spcBef>
                <a:spcPts val="0"/>
              </a:spcBef>
              <a:spcAft>
                <a:spcPts val="0"/>
              </a:spcAft>
              <a:buClr>
                <a:schemeClr val="dk1"/>
              </a:buClr>
              <a:buSzPts val="1100"/>
              <a:buFont typeface="Inter"/>
              <a:buNone/>
              <a:defRPr sz="1100">
                <a:solidFill>
                  <a:schemeClr val="dk1"/>
                </a:solidFill>
              </a:defRPr>
            </a:lvl8pPr>
            <a:lvl9pPr lvl="8" algn="r">
              <a:spcBef>
                <a:spcPts val="0"/>
              </a:spcBef>
              <a:spcAft>
                <a:spcPts val="0"/>
              </a:spcAft>
              <a:buClr>
                <a:schemeClr val="dk1"/>
              </a:buClr>
              <a:buSzPts val="1100"/>
              <a:buFont typeface="Inter"/>
              <a:buNone/>
              <a:defRPr sz="1100">
                <a:solidFill>
                  <a:schemeClr val="dk1"/>
                </a:solidFill>
              </a:defRPr>
            </a:lvl9pPr>
          </a:lstStyle>
          <a:p>
            <a:endParaRPr/>
          </a:p>
        </p:txBody>
      </p:sp>
      <p:sp>
        <p:nvSpPr>
          <p:cNvPr id="188" name="Google Shape;188;p19"/>
          <p:cNvSpPr txBox="1">
            <a:spLocks noGrp="1"/>
          </p:cNvSpPr>
          <p:nvPr>
            <p:ph type="title"/>
          </p:nvPr>
        </p:nvSpPr>
        <p:spPr>
          <a:xfrm>
            <a:off x="1389467" y="3863867"/>
            <a:ext cx="581700" cy="568500"/>
          </a:xfrm>
          <a:prstGeom prst="rect">
            <a:avLst/>
          </a:prstGeom>
          <a:solidFill>
            <a:schemeClr val="accent6"/>
          </a:solidFill>
        </p:spPr>
        <p:txBody>
          <a:bodyPr spcFirstLastPara="1" wrap="square" lIns="121900" tIns="0" rIns="121900" bIns="0" anchor="ctr" anchorCtr="0">
            <a:noAutofit/>
          </a:bodyPr>
          <a:lstStyle>
            <a:lvl1pPr lvl="0"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1pPr>
            <a:lvl2pPr lvl="1"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2pPr>
            <a:lvl3pPr lvl="2"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3pPr>
            <a:lvl4pPr lvl="3"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4pPr>
            <a:lvl5pPr lvl="4"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5pPr>
            <a:lvl6pPr lvl="5"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6pPr>
            <a:lvl7pPr lvl="6"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7pPr>
            <a:lvl8pPr lvl="7"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8pPr>
            <a:lvl9pPr lvl="8"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9pPr>
          </a:lstStyle>
          <a:p>
            <a:endParaRPr/>
          </a:p>
        </p:txBody>
      </p:sp>
      <p:sp>
        <p:nvSpPr>
          <p:cNvPr id="189" name="Google Shape;189;p19"/>
          <p:cNvSpPr txBox="1">
            <a:spLocks noGrp="1"/>
          </p:cNvSpPr>
          <p:nvPr>
            <p:ph type="title" idx="4"/>
          </p:nvPr>
        </p:nvSpPr>
        <p:spPr>
          <a:xfrm>
            <a:off x="6482333" y="3863867"/>
            <a:ext cx="581700" cy="568500"/>
          </a:xfrm>
          <a:prstGeom prst="rect">
            <a:avLst/>
          </a:prstGeom>
          <a:solidFill>
            <a:schemeClr val="accent6"/>
          </a:solidFill>
        </p:spPr>
        <p:txBody>
          <a:bodyPr spcFirstLastPara="1" wrap="square" lIns="121900" tIns="0" rIns="121900" bIns="0" anchor="ctr" anchorCtr="0">
            <a:noAutofit/>
          </a:bodyPr>
          <a:lstStyle>
            <a:lvl1pPr lvl="0"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1pPr>
            <a:lvl2pPr lvl="1"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2pPr>
            <a:lvl3pPr lvl="2"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3pPr>
            <a:lvl4pPr lvl="3"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4pPr>
            <a:lvl5pPr lvl="4"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5pPr>
            <a:lvl6pPr lvl="5"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6pPr>
            <a:lvl7pPr lvl="6"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7pPr>
            <a:lvl8pPr lvl="7"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8pPr>
            <a:lvl9pPr lvl="8"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9pPr>
          </a:lstStyle>
          <a:p>
            <a:endParaRPr/>
          </a:p>
        </p:txBody>
      </p:sp>
      <p:sp>
        <p:nvSpPr>
          <p:cNvPr id="190" name="Google Shape;190;p19"/>
          <p:cNvSpPr txBox="1">
            <a:spLocks noGrp="1"/>
          </p:cNvSpPr>
          <p:nvPr>
            <p:ph type="title" idx="5"/>
          </p:nvPr>
        </p:nvSpPr>
        <p:spPr>
          <a:xfrm>
            <a:off x="3936000" y="3863867"/>
            <a:ext cx="581700" cy="568500"/>
          </a:xfrm>
          <a:prstGeom prst="rect">
            <a:avLst/>
          </a:prstGeom>
          <a:solidFill>
            <a:schemeClr val="accent6"/>
          </a:solidFill>
        </p:spPr>
        <p:txBody>
          <a:bodyPr spcFirstLastPara="1" wrap="square" lIns="121900" tIns="0" rIns="121900" bIns="0" anchor="ctr" anchorCtr="0">
            <a:noAutofit/>
          </a:bodyPr>
          <a:lstStyle>
            <a:lvl1pPr lvl="0"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1pPr>
            <a:lvl2pPr lvl="1"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2pPr>
            <a:lvl3pPr lvl="2"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3pPr>
            <a:lvl4pPr lvl="3"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4pPr>
            <a:lvl5pPr lvl="4"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5pPr>
            <a:lvl6pPr lvl="5"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6pPr>
            <a:lvl7pPr lvl="6"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7pPr>
            <a:lvl8pPr lvl="7"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8pPr>
            <a:lvl9pPr lvl="8"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9pPr>
          </a:lstStyle>
          <a:p>
            <a:endParaRPr/>
          </a:p>
        </p:txBody>
      </p:sp>
      <p:sp>
        <p:nvSpPr>
          <p:cNvPr id="191" name="Google Shape;191;p19"/>
          <p:cNvSpPr txBox="1">
            <a:spLocks noGrp="1"/>
          </p:cNvSpPr>
          <p:nvPr>
            <p:ph type="subTitle" idx="6"/>
          </p:nvPr>
        </p:nvSpPr>
        <p:spPr>
          <a:xfrm>
            <a:off x="9031600" y="-233"/>
            <a:ext cx="24651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dk1"/>
              </a:buClr>
              <a:buSzPts val="1100"/>
              <a:buFont typeface="Inter"/>
              <a:buNone/>
              <a:defRPr sz="1100">
                <a:solidFill>
                  <a:schemeClr val="dk1"/>
                </a:solidFill>
              </a:defRPr>
            </a:lvl1pPr>
            <a:lvl2pPr lvl="1" algn="r">
              <a:spcBef>
                <a:spcPts val="0"/>
              </a:spcBef>
              <a:spcAft>
                <a:spcPts val="0"/>
              </a:spcAft>
              <a:buClr>
                <a:schemeClr val="dk1"/>
              </a:buClr>
              <a:buSzPts val="1100"/>
              <a:buFont typeface="Inter"/>
              <a:buNone/>
              <a:defRPr sz="1100">
                <a:solidFill>
                  <a:schemeClr val="dk1"/>
                </a:solidFill>
              </a:defRPr>
            </a:lvl2pPr>
            <a:lvl3pPr lvl="2" algn="r">
              <a:spcBef>
                <a:spcPts val="0"/>
              </a:spcBef>
              <a:spcAft>
                <a:spcPts val="0"/>
              </a:spcAft>
              <a:buClr>
                <a:schemeClr val="dk1"/>
              </a:buClr>
              <a:buSzPts val="1100"/>
              <a:buFont typeface="Inter"/>
              <a:buNone/>
              <a:defRPr sz="1100">
                <a:solidFill>
                  <a:schemeClr val="dk1"/>
                </a:solidFill>
              </a:defRPr>
            </a:lvl3pPr>
            <a:lvl4pPr lvl="3" algn="r">
              <a:spcBef>
                <a:spcPts val="0"/>
              </a:spcBef>
              <a:spcAft>
                <a:spcPts val="0"/>
              </a:spcAft>
              <a:buClr>
                <a:schemeClr val="dk1"/>
              </a:buClr>
              <a:buSzPts val="1100"/>
              <a:buFont typeface="Inter"/>
              <a:buNone/>
              <a:defRPr sz="1100">
                <a:solidFill>
                  <a:schemeClr val="dk1"/>
                </a:solidFill>
              </a:defRPr>
            </a:lvl4pPr>
            <a:lvl5pPr lvl="4" algn="r">
              <a:spcBef>
                <a:spcPts val="0"/>
              </a:spcBef>
              <a:spcAft>
                <a:spcPts val="0"/>
              </a:spcAft>
              <a:buClr>
                <a:schemeClr val="dk1"/>
              </a:buClr>
              <a:buSzPts val="1100"/>
              <a:buFont typeface="Inter"/>
              <a:buNone/>
              <a:defRPr sz="1100">
                <a:solidFill>
                  <a:schemeClr val="dk1"/>
                </a:solidFill>
              </a:defRPr>
            </a:lvl5pPr>
            <a:lvl6pPr lvl="5" algn="r">
              <a:spcBef>
                <a:spcPts val="0"/>
              </a:spcBef>
              <a:spcAft>
                <a:spcPts val="0"/>
              </a:spcAft>
              <a:buClr>
                <a:schemeClr val="dk1"/>
              </a:buClr>
              <a:buSzPts val="1100"/>
              <a:buFont typeface="Inter"/>
              <a:buNone/>
              <a:defRPr sz="1100">
                <a:solidFill>
                  <a:schemeClr val="dk1"/>
                </a:solidFill>
              </a:defRPr>
            </a:lvl6pPr>
            <a:lvl7pPr lvl="6" algn="r">
              <a:spcBef>
                <a:spcPts val="0"/>
              </a:spcBef>
              <a:spcAft>
                <a:spcPts val="0"/>
              </a:spcAft>
              <a:buClr>
                <a:schemeClr val="dk1"/>
              </a:buClr>
              <a:buSzPts val="1100"/>
              <a:buFont typeface="Inter"/>
              <a:buNone/>
              <a:defRPr sz="1100">
                <a:solidFill>
                  <a:schemeClr val="dk1"/>
                </a:solidFill>
              </a:defRPr>
            </a:lvl7pPr>
            <a:lvl8pPr lvl="7" algn="r">
              <a:spcBef>
                <a:spcPts val="0"/>
              </a:spcBef>
              <a:spcAft>
                <a:spcPts val="0"/>
              </a:spcAft>
              <a:buClr>
                <a:schemeClr val="dk1"/>
              </a:buClr>
              <a:buSzPts val="1100"/>
              <a:buFont typeface="Inter"/>
              <a:buNone/>
              <a:defRPr sz="1100">
                <a:solidFill>
                  <a:schemeClr val="dk1"/>
                </a:solidFill>
              </a:defRPr>
            </a:lvl8pPr>
            <a:lvl9pPr lvl="8" algn="r">
              <a:spcBef>
                <a:spcPts val="0"/>
              </a:spcBef>
              <a:spcAft>
                <a:spcPts val="0"/>
              </a:spcAft>
              <a:buClr>
                <a:schemeClr val="dk1"/>
              </a:buClr>
              <a:buSzPts val="1100"/>
              <a:buFont typeface="Inter"/>
              <a:buNone/>
              <a:defRPr sz="1100">
                <a:solidFill>
                  <a:schemeClr val="dk1"/>
                </a:solidFill>
              </a:defRPr>
            </a:lvl9pPr>
          </a:lstStyle>
          <a:p>
            <a:endParaRPr/>
          </a:p>
        </p:txBody>
      </p:sp>
      <p:sp>
        <p:nvSpPr>
          <p:cNvPr id="192" name="Google Shape;192;p19"/>
          <p:cNvSpPr txBox="1">
            <a:spLocks noGrp="1"/>
          </p:cNvSpPr>
          <p:nvPr>
            <p:ph type="title" idx="7"/>
          </p:nvPr>
        </p:nvSpPr>
        <p:spPr>
          <a:xfrm flipH="1">
            <a:off x="1395033" y="1030000"/>
            <a:ext cx="7634700" cy="2834100"/>
          </a:xfrm>
          <a:prstGeom prst="rect">
            <a:avLst/>
          </a:prstGeom>
        </p:spPr>
        <p:txBody>
          <a:bodyPr spcFirstLastPara="1" wrap="square" lIns="365725" tIns="121900" rIns="121900" bIns="121900" anchor="ctr" anchorCtr="0">
            <a:normAutofit/>
          </a:bodyPr>
          <a:lstStyle>
            <a:lvl1pPr lvl="0">
              <a:lnSpc>
                <a:spcPct val="80000"/>
              </a:lnSpc>
              <a:spcBef>
                <a:spcPts val="0"/>
              </a:spcBef>
              <a:spcAft>
                <a:spcPts val="0"/>
              </a:spcAft>
              <a:buClr>
                <a:schemeClr val="dk1"/>
              </a:buClr>
              <a:buSzPts val="5900"/>
              <a:buFont typeface="Gowun Batang"/>
              <a:buNone/>
              <a:defRPr sz="5900">
                <a:solidFill>
                  <a:schemeClr val="dk1"/>
                </a:solidFill>
              </a:defRPr>
            </a:lvl1pPr>
            <a:lvl2pPr lvl="1">
              <a:lnSpc>
                <a:spcPct val="80000"/>
              </a:lnSpc>
              <a:spcBef>
                <a:spcPts val="0"/>
              </a:spcBef>
              <a:spcAft>
                <a:spcPts val="0"/>
              </a:spcAft>
              <a:buClr>
                <a:schemeClr val="dk1"/>
              </a:buClr>
              <a:buSzPts val="3200"/>
              <a:buNone/>
              <a:defRPr sz="3200">
                <a:solidFill>
                  <a:schemeClr val="dk1"/>
                </a:solidFill>
              </a:defRPr>
            </a:lvl2pPr>
            <a:lvl3pPr lvl="2">
              <a:lnSpc>
                <a:spcPct val="80000"/>
              </a:lnSpc>
              <a:spcBef>
                <a:spcPts val="0"/>
              </a:spcBef>
              <a:spcAft>
                <a:spcPts val="0"/>
              </a:spcAft>
              <a:buClr>
                <a:schemeClr val="dk1"/>
              </a:buClr>
              <a:buSzPts val="3200"/>
              <a:buNone/>
              <a:defRPr sz="3200">
                <a:solidFill>
                  <a:schemeClr val="dk1"/>
                </a:solidFill>
              </a:defRPr>
            </a:lvl3pPr>
            <a:lvl4pPr lvl="3">
              <a:lnSpc>
                <a:spcPct val="80000"/>
              </a:lnSpc>
              <a:spcBef>
                <a:spcPts val="0"/>
              </a:spcBef>
              <a:spcAft>
                <a:spcPts val="0"/>
              </a:spcAft>
              <a:buClr>
                <a:schemeClr val="dk1"/>
              </a:buClr>
              <a:buSzPts val="3200"/>
              <a:buNone/>
              <a:defRPr sz="3200">
                <a:solidFill>
                  <a:schemeClr val="dk1"/>
                </a:solidFill>
              </a:defRPr>
            </a:lvl4pPr>
            <a:lvl5pPr lvl="4">
              <a:lnSpc>
                <a:spcPct val="80000"/>
              </a:lnSpc>
              <a:spcBef>
                <a:spcPts val="0"/>
              </a:spcBef>
              <a:spcAft>
                <a:spcPts val="0"/>
              </a:spcAft>
              <a:buClr>
                <a:schemeClr val="dk1"/>
              </a:buClr>
              <a:buSzPts val="3200"/>
              <a:buNone/>
              <a:defRPr sz="3200">
                <a:solidFill>
                  <a:schemeClr val="dk1"/>
                </a:solidFill>
              </a:defRPr>
            </a:lvl5pPr>
            <a:lvl6pPr lvl="5">
              <a:lnSpc>
                <a:spcPct val="80000"/>
              </a:lnSpc>
              <a:spcBef>
                <a:spcPts val="0"/>
              </a:spcBef>
              <a:spcAft>
                <a:spcPts val="0"/>
              </a:spcAft>
              <a:buClr>
                <a:schemeClr val="dk1"/>
              </a:buClr>
              <a:buSzPts val="3200"/>
              <a:buNone/>
              <a:defRPr sz="3200">
                <a:solidFill>
                  <a:schemeClr val="dk1"/>
                </a:solidFill>
              </a:defRPr>
            </a:lvl6pPr>
            <a:lvl7pPr lvl="6">
              <a:lnSpc>
                <a:spcPct val="80000"/>
              </a:lnSpc>
              <a:spcBef>
                <a:spcPts val="0"/>
              </a:spcBef>
              <a:spcAft>
                <a:spcPts val="0"/>
              </a:spcAft>
              <a:buClr>
                <a:schemeClr val="dk1"/>
              </a:buClr>
              <a:buSzPts val="3200"/>
              <a:buNone/>
              <a:defRPr sz="3200">
                <a:solidFill>
                  <a:schemeClr val="dk1"/>
                </a:solidFill>
              </a:defRPr>
            </a:lvl7pPr>
            <a:lvl8pPr lvl="7">
              <a:lnSpc>
                <a:spcPct val="80000"/>
              </a:lnSpc>
              <a:spcBef>
                <a:spcPts val="0"/>
              </a:spcBef>
              <a:spcAft>
                <a:spcPts val="0"/>
              </a:spcAft>
              <a:buClr>
                <a:schemeClr val="dk1"/>
              </a:buClr>
              <a:buSzPts val="3200"/>
              <a:buNone/>
              <a:defRPr sz="3200">
                <a:solidFill>
                  <a:schemeClr val="dk1"/>
                </a:solidFill>
              </a:defRPr>
            </a:lvl8pPr>
            <a:lvl9pPr lvl="8">
              <a:lnSpc>
                <a:spcPct val="80000"/>
              </a:lnSpc>
              <a:spcBef>
                <a:spcPts val="0"/>
              </a:spcBef>
              <a:spcAft>
                <a:spcPts val="0"/>
              </a:spcAft>
              <a:buClr>
                <a:schemeClr val="dk1"/>
              </a:buClr>
              <a:buSzPts val="3200"/>
              <a:buNone/>
              <a:defRPr sz="3200">
                <a:solidFill>
                  <a:schemeClr val="dk1"/>
                </a:solidFill>
              </a:defRPr>
            </a:lvl9pPr>
          </a:lstStyle>
          <a:p>
            <a:endParaRPr/>
          </a:p>
        </p:txBody>
      </p:sp>
      <p:sp>
        <p:nvSpPr>
          <p:cNvPr id="193" name="Google Shape;193;p19"/>
          <p:cNvSpPr txBox="1">
            <a:spLocks noGrp="1"/>
          </p:cNvSpPr>
          <p:nvPr>
            <p:ph type="subTitle" idx="8"/>
          </p:nvPr>
        </p:nvSpPr>
        <p:spPr>
          <a:xfrm>
            <a:off x="1389467" y="4687800"/>
            <a:ext cx="2547600" cy="1751700"/>
          </a:xfrm>
          <a:prstGeom prst="rect">
            <a:avLst/>
          </a:prstGeom>
        </p:spPr>
        <p:txBody>
          <a:bodyPr spcFirstLastPara="1" wrap="square" lIns="365725" tIns="0" rIns="121900" bIns="0" anchor="t" anchorCtr="0">
            <a:noAutofit/>
          </a:bodyPr>
          <a:lstStyle>
            <a:lvl1pPr lvl="0">
              <a:spcBef>
                <a:spcPts val="64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9pPr>
          </a:lstStyle>
          <a:p>
            <a:endParaRPr/>
          </a:p>
        </p:txBody>
      </p:sp>
      <p:sp>
        <p:nvSpPr>
          <p:cNvPr id="194" name="Google Shape;194;p19"/>
          <p:cNvSpPr txBox="1">
            <a:spLocks noGrp="1"/>
          </p:cNvSpPr>
          <p:nvPr>
            <p:ph type="title" idx="9"/>
          </p:nvPr>
        </p:nvSpPr>
        <p:spPr>
          <a:xfrm>
            <a:off x="9028633" y="3863867"/>
            <a:ext cx="581700" cy="568500"/>
          </a:xfrm>
          <a:prstGeom prst="rect">
            <a:avLst/>
          </a:prstGeom>
          <a:solidFill>
            <a:schemeClr val="accent6"/>
          </a:solidFill>
        </p:spPr>
        <p:txBody>
          <a:bodyPr spcFirstLastPara="1" wrap="square" lIns="121900" tIns="0" rIns="121900" bIns="0" anchor="ctr" anchorCtr="0">
            <a:noAutofit/>
          </a:bodyPr>
          <a:lstStyle>
            <a:lvl1pPr lvl="0"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1pPr>
            <a:lvl2pPr lvl="1"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2pPr>
            <a:lvl3pPr lvl="2"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3pPr>
            <a:lvl4pPr lvl="3"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4pPr>
            <a:lvl5pPr lvl="4"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5pPr>
            <a:lvl6pPr lvl="5"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6pPr>
            <a:lvl7pPr lvl="6"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7pPr>
            <a:lvl8pPr lvl="7"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8pPr>
            <a:lvl9pPr lvl="8" algn="ctr">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9pPr>
          </a:lstStyle>
          <a:p>
            <a:endParaRPr/>
          </a:p>
        </p:txBody>
      </p:sp>
      <p:sp>
        <p:nvSpPr>
          <p:cNvPr id="195" name="Google Shape;195;p19"/>
          <p:cNvSpPr txBox="1">
            <a:spLocks noGrp="1"/>
          </p:cNvSpPr>
          <p:nvPr>
            <p:ph type="subTitle" idx="13"/>
          </p:nvPr>
        </p:nvSpPr>
        <p:spPr>
          <a:xfrm>
            <a:off x="3935251" y="4687800"/>
            <a:ext cx="2547600" cy="1751700"/>
          </a:xfrm>
          <a:prstGeom prst="rect">
            <a:avLst/>
          </a:prstGeom>
        </p:spPr>
        <p:txBody>
          <a:bodyPr spcFirstLastPara="1" wrap="square" lIns="365725" tIns="0" rIns="121900" bIns="0" anchor="t" anchorCtr="0">
            <a:noAutofit/>
          </a:bodyPr>
          <a:lstStyle>
            <a:lvl1pPr lvl="0">
              <a:spcBef>
                <a:spcPts val="64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9pPr>
          </a:lstStyle>
          <a:p>
            <a:endParaRPr/>
          </a:p>
        </p:txBody>
      </p:sp>
      <p:sp>
        <p:nvSpPr>
          <p:cNvPr id="196" name="Google Shape;196;p19"/>
          <p:cNvSpPr txBox="1">
            <a:spLocks noGrp="1"/>
          </p:cNvSpPr>
          <p:nvPr>
            <p:ph type="subTitle" idx="14"/>
          </p:nvPr>
        </p:nvSpPr>
        <p:spPr>
          <a:xfrm>
            <a:off x="6483784" y="4687800"/>
            <a:ext cx="2547600" cy="1751700"/>
          </a:xfrm>
          <a:prstGeom prst="rect">
            <a:avLst/>
          </a:prstGeom>
        </p:spPr>
        <p:txBody>
          <a:bodyPr spcFirstLastPara="1" wrap="square" lIns="365725" tIns="0" rIns="121900" bIns="0" anchor="t" anchorCtr="0">
            <a:noAutofit/>
          </a:bodyPr>
          <a:lstStyle>
            <a:lvl1pPr lvl="0">
              <a:spcBef>
                <a:spcPts val="64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9pPr>
          </a:lstStyle>
          <a:p>
            <a:endParaRPr/>
          </a:p>
        </p:txBody>
      </p:sp>
      <p:sp>
        <p:nvSpPr>
          <p:cNvPr id="197" name="Google Shape;197;p19"/>
          <p:cNvSpPr txBox="1">
            <a:spLocks noGrp="1"/>
          </p:cNvSpPr>
          <p:nvPr>
            <p:ph type="subTitle" idx="15"/>
          </p:nvPr>
        </p:nvSpPr>
        <p:spPr>
          <a:xfrm>
            <a:off x="9032332" y="4687800"/>
            <a:ext cx="2465100" cy="1751700"/>
          </a:xfrm>
          <a:prstGeom prst="rect">
            <a:avLst/>
          </a:prstGeom>
        </p:spPr>
        <p:txBody>
          <a:bodyPr spcFirstLastPara="1" wrap="square" lIns="365725" tIns="0" rIns="121900" bIns="0" anchor="t" anchorCtr="0">
            <a:noAutofit/>
          </a:bodyPr>
          <a:lstStyle>
            <a:lvl1pPr lvl="0">
              <a:spcBef>
                <a:spcPts val="64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1pPr>
            <a:lvl2pPr lvl="1">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2pPr>
            <a:lvl3pPr lvl="2">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3pPr>
            <a:lvl4pPr lvl="3">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4pPr>
            <a:lvl5pPr lvl="4">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5pPr>
            <a:lvl6pPr lvl="5">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6pPr>
            <a:lvl7pPr lvl="6">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7pPr>
            <a:lvl8pPr lvl="7">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8pPr>
            <a:lvl9pPr lvl="8">
              <a:spcBef>
                <a:spcPts val="0"/>
              </a:spcBef>
              <a:spcAft>
                <a:spcPts val="0"/>
              </a:spcAft>
              <a:buClr>
                <a:schemeClr val="dk1"/>
              </a:buClr>
              <a:buSzPts val="2400"/>
              <a:buFont typeface="Inter Medium"/>
              <a:buNone/>
              <a:defRPr sz="2400">
                <a:solidFill>
                  <a:schemeClr val="dk1"/>
                </a:solidFill>
                <a:latin typeface="Inter Medium"/>
                <a:ea typeface="Inter Medium"/>
                <a:cs typeface="Inter Medium"/>
                <a:sym typeface="Inter Medium"/>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Graph Comment">
  <p:cSld name="BLANK_1_1_1_1_1_1_1_1_2">
    <p:bg>
      <p:bgPr>
        <a:solidFill>
          <a:schemeClr val="lt2"/>
        </a:solidFill>
        <a:effectLst/>
      </p:bgPr>
    </p:bg>
    <p:spTree>
      <p:nvGrpSpPr>
        <p:cNvPr id="1" name="Shape 198"/>
        <p:cNvGrpSpPr/>
        <p:nvPr/>
      </p:nvGrpSpPr>
      <p:grpSpPr>
        <a:xfrm>
          <a:off x="0" y="0"/>
          <a:ext cx="0" cy="0"/>
          <a:chOff x="0" y="0"/>
          <a:chExt cx="0" cy="0"/>
        </a:xfrm>
      </p:grpSpPr>
      <p:sp>
        <p:nvSpPr>
          <p:cNvPr id="199" name="Google Shape;199;p20"/>
          <p:cNvSpPr/>
          <p:nvPr/>
        </p:nvSpPr>
        <p:spPr>
          <a:xfrm>
            <a:off x="9028633" y="-33"/>
            <a:ext cx="31632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ctr" rtl="0">
              <a:spcBef>
                <a:spcPts val="0"/>
              </a:spcBef>
              <a:spcAft>
                <a:spcPts val="0"/>
              </a:spcAft>
              <a:buNone/>
            </a:pPr>
            <a:endParaRPr sz="1900">
              <a:solidFill>
                <a:schemeClr val="dk1"/>
              </a:solidFill>
              <a:latin typeface="Gowun Batang"/>
              <a:ea typeface="Gowun Batang"/>
              <a:cs typeface="Gowun Batang"/>
              <a:sym typeface="Gowun Batang"/>
            </a:endParaRPr>
          </a:p>
        </p:txBody>
      </p:sp>
      <p:sp>
        <p:nvSpPr>
          <p:cNvPr id="200" name="Google Shape;200;p20"/>
          <p:cNvSpPr txBox="1">
            <a:spLocks noGrp="1"/>
          </p:cNvSpPr>
          <p:nvPr>
            <p:ph type="subTitle" idx="1"/>
          </p:nvPr>
        </p:nvSpPr>
        <p:spPr>
          <a:xfrm>
            <a:off x="695000" y="-233"/>
            <a:ext cx="3906900" cy="446700"/>
          </a:xfrm>
          <a:prstGeom prst="rect">
            <a:avLst/>
          </a:prstGeom>
        </p:spPr>
        <p:txBody>
          <a:bodyPr spcFirstLastPara="1" wrap="square" lIns="365725" tIns="121900" rIns="121900" bIns="121900" anchor="ctr" anchorCtr="0">
            <a:normAutofit/>
          </a:bodyPr>
          <a:lstStyle>
            <a:lvl1pPr lvl="0">
              <a:spcBef>
                <a:spcPts val="640"/>
              </a:spcBef>
              <a:spcAft>
                <a:spcPts val="0"/>
              </a:spcAft>
              <a:buClr>
                <a:schemeClr val="lt1"/>
              </a:buClr>
              <a:buSzPts val="1100"/>
              <a:buFont typeface="Inter"/>
              <a:buNone/>
              <a:defRPr sz="1100"/>
            </a:lvl1pPr>
            <a:lvl2pPr lvl="1">
              <a:spcBef>
                <a:spcPts val="0"/>
              </a:spcBef>
              <a:spcAft>
                <a:spcPts val="0"/>
              </a:spcAft>
              <a:buClr>
                <a:schemeClr val="lt1"/>
              </a:buClr>
              <a:buSzPts val="1100"/>
              <a:buFont typeface="Inter"/>
              <a:buNone/>
              <a:defRPr sz="1100"/>
            </a:lvl2pPr>
            <a:lvl3pPr lvl="2">
              <a:spcBef>
                <a:spcPts val="0"/>
              </a:spcBef>
              <a:spcAft>
                <a:spcPts val="0"/>
              </a:spcAft>
              <a:buClr>
                <a:schemeClr val="lt1"/>
              </a:buClr>
              <a:buSzPts val="1100"/>
              <a:buFont typeface="Inter"/>
              <a:buNone/>
              <a:defRPr sz="1100"/>
            </a:lvl3pPr>
            <a:lvl4pPr lvl="3">
              <a:spcBef>
                <a:spcPts val="0"/>
              </a:spcBef>
              <a:spcAft>
                <a:spcPts val="0"/>
              </a:spcAft>
              <a:buClr>
                <a:schemeClr val="lt1"/>
              </a:buClr>
              <a:buSzPts val="1100"/>
              <a:buFont typeface="Inter"/>
              <a:buNone/>
              <a:defRPr sz="1100"/>
            </a:lvl4pPr>
            <a:lvl5pPr lvl="4">
              <a:spcBef>
                <a:spcPts val="0"/>
              </a:spcBef>
              <a:spcAft>
                <a:spcPts val="0"/>
              </a:spcAft>
              <a:buClr>
                <a:schemeClr val="lt1"/>
              </a:buClr>
              <a:buSzPts val="1100"/>
              <a:buFont typeface="Inter"/>
              <a:buNone/>
              <a:defRPr sz="1100"/>
            </a:lvl5pPr>
            <a:lvl6pPr lvl="5">
              <a:spcBef>
                <a:spcPts val="0"/>
              </a:spcBef>
              <a:spcAft>
                <a:spcPts val="0"/>
              </a:spcAft>
              <a:buClr>
                <a:schemeClr val="lt1"/>
              </a:buClr>
              <a:buSzPts val="1100"/>
              <a:buFont typeface="Inter"/>
              <a:buNone/>
              <a:defRPr sz="1100"/>
            </a:lvl6pPr>
            <a:lvl7pPr lvl="6">
              <a:spcBef>
                <a:spcPts val="0"/>
              </a:spcBef>
              <a:spcAft>
                <a:spcPts val="0"/>
              </a:spcAft>
              <a:buClr>
                <a:schemeClr val="lt1"/>
              </a:buClr>
              <a:buSzPts val="1100"/>
              <a:buFont typeface="Inter"/>
              <a:buNone/>
              <a:defRPr sz="1100"/>
            </a:lvl7pPr>
            <a:lvl8pPr lvl="7">
              <a:spcBef>
                <a:spcPts val="0"/>
              </a:spcBef>
              <a:spcAft>
                <a:spcPts val="0"/>
              </a:spcAft>
              <a:buClr>
                <a:schemeClr val="lt1"/>
              </a:buClr>
              <a:buSzPts val="1100"/>
              <a:buFont typeface="Inter"/>
              <a:buNone/>
              <a:defRPr sz="1100"/>
            </a:lvl8pPr>
            <a:lvl9pPr lvl="8">
              <a:spcBef>
                <a:spcPts val="0"/>
              </a:spcBef>
              <a:spcAft>
                <a:spcPts val="0"/>
              </a:spcAft>
              <a:buClr>
                <a:schemeClr val="lt1"/>
              </a:buClr>
              <a:buSzPts val="1100"/>
              <a:buFont typeface="Inter"/>
              <a:buNone/>
              <a:defRPr sz="1100"/>
            </a:lvl9pPr>
          </a:lstStyle>
          <a:p>
            <a:endParaRPr/>
          </a:p>
        </p:txBody>
      </p:sp>
      <p:sp>
        <p:nvSpPr>
          <p:cNvPr id="201" name="Google Shape;201;p20"/>
          <p:cNvSpPr txBox="1">
            <a:spLocks noGrp="1"/>
          </p:cNvSpPr>
          <p:nvPr>
            <p:ph type="subTitle" idx="2"/>
          </p:nvPr>
        </p:nvSpPr>
        <p:spPr>
          <a:xfrm>
            <a:off x="5452933" y="-233"/>
            <a:ext cx="35769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lt1"/>
              </a:buClr>
              <a:buSzPts val="1100"/>
              <a:buFont typeface="Inter"/>
              <a:buNone/>
              <a:defRPr sz="1100"/>
            </a:lvl1pPr>
            <a:lvl2pPr lvl="1" algn="r">
              <a:spcBef>
                <a:spcPts val="0"/>
              </a:spcBef>
              <a:spcAft>
                <a:spcPts val="0"/>
              </a:spcAft>
              <a:buClr>
                <a:schemeClr val="lt1"/>
              </a:buClr>
              <a:buSzPts val="1100"/>
              <a:buFont typeface="Inter"/>
              <a:buNone/>
              <a:defRPr sz="1100"/>
            </a:lvl2pPr>
            <a:lvl3pPr lvl="2" algn="r">
              <a:spcBef>
                <a:spcPts val="0"/>
              </a:spcBef>
              <a:spcAft>
                <a:spcPts val="0"/>
              </a:spcAft>
              <a:buClr>
                <a:schemeClr val="lt1"/>
              </a:buClr>
              <a:buSzPts val="1100"/>
              <a:buFont typeface="Inter"/>
              <a:buNone/>
              <a:defRPr sz="1100"/>
            </a:lvl3pPr>
            <a:lvl4pPr lvl="3" algn="r">
              <a:spcBef>
                <a:spcPts val="0"/>
              </a:spcBef>
              <a:spcAft>
                <a:spcPts val="0"/>
              </a:spcAft>
              <a:buClr>
                <a:schemeClr val="lt1"/>
              </a:buClr>
              <a:buSzPts val="1100"/>
              <a:buFont typeface="Inter"/>
              <a:buNone/>
              <a:defRPr sz="1100"/>
            </a:lvl4pPr>
            <a:lvl5pPr lvl="4" algn="r">
              <a:spcBef>
                <a:spcPts val="0"/>
              </a:spcBef>
              <a:spcAft>
                <a:spcPts val="0"/>
              </a:spcAft>
              <a:buClr>
                <a:schemeClr val="lt1"/>
              </a:buClr>
              <a:buSzPts val="1100"/>
              <a:buFont typeface="Inter"/>
              <a:buNone/>
              <a:defRPr sz="1100"/>
            </a:lvl5pPr>
            <a:lvl6pPr lvl="5" algn="r">
              <a:spcBef>
                <a:spcPts val="0"/>
              </a:spcBef>
              <a:spcAft>
                <a:spcPts val="0"/>
              </a:spcAft>
              <a:buClr>
                <a:schemeClr val="lt1"/>
              </a:buClr>
              <a:buSzPts val="1100"/>
              <a:buFont typeface="Inter"/>
              <a:buNone/>
              <a:defRPr sz="1100"/>
            </a:lvl6pPr>
            <a:lvl7pPr lvl="6" algn="r">
              <a:spcBef>
                <a:spcPts val="0"/>
              </a:spcBef>
              <a:spcAft>
                <a:spcPts val="0"/>
              </a:spcAft>
              <a:buClr>
                <a:schemeClr val="lt1"/>
              </a:buClr>
              <a:buSzPts val="1100"/>
              <a:buFont typeface="Inter"/>
              <a:buNone/>
              <a:defRPr sz="1100"/>
            </a:lvl7pPr>
            <a:lvl8pPr lvl="7" algn="r">
              <a:spcBef>
                <a:spcPts val="0"/>
              </a:spcBef>
              <a:spcAft>
                <a:spcPts val="0"/>
              </a:spcAft>
              <a:buClr>
                <a:schemeClr val="lt1"/>
              </a:buClr>
              <a:buSzPts val="1100"/>
              <a:buFont typeface="Inter"/>
              <a:buNone/>
              <a:defRPr sz="1100"/>
            </a:lvl8pPr>
            <a:lvl9pPr lvl="8" algn="r">
              <a:spcBef>
                <a:spcPts val="0"/>
              </a:spcBef>
              <a:spcAft>
                <a:spcPts val="0"/>
              </a:spcAft>
              <a:buClr>
                <a:schemeClr val="lt1"/>
              </a:buClr>
              <a:buSzPts val="1100"/>
              <a:buFont typeface="Inter"/>
              <a:buNone/>
              <a:defRPr sz="1100"/>
            </a:lvl9pPr>
          </a:lstStyle>
          <a:p>
            <a:endParaRPr/>
          </a:p>
        </p:txBody>
      </p:sp>
      <p:sp>
        <p:nvSpPr>
          <p:cNvPr id="202" name="Google Shape;202;p20"/>
          <p:cNvSpPr txBox="1">
            <a:spLocks noGrp="1"/>
          </p:cNvSpPr>
          <p:nvPr>
            <p:ph type="subTitle" idx="3"/>
          </p:nvPr>
        </p:nvSpPr>
        <p:spPr>
          <a:xfrm>
            <a:off x="9031600" y="-233"/>
            <a:ext cx="2465100" cy="446700"/>
          </a:xfrm>
          <a:prstGeom prst="rect">
            <a:avLst/>
          </a:prstGeom>
        </p:spPr>
        <p:txBody>
          <a:bodyPr spcFirstLastPara="1" wrap="square" lIns="121900" tIns="121900" rIns="365725" bIns="121900" anchor="ctr" anchorCtr="0">
            <a:normAutofit/>
          </a:bodyPr>
          <a:lstStyle>
            <a:lvl1pPr lvl="0" algn="r">
              <a:spcBef>
                <a:spcPts val="640"/>
              </a:spcBef>
              <a:spcAft>
                <a:spcPts val="0"/>
              </a:spcAft>
              <a:buClr>
                <a:schemeClr val="lt1"/>
              </a:buClr>
              <a:buSzPts val="1100"/>
              <a:buFont typeface="Inter"/>
              <a:buNone/>
              <a:defRPr sz="1100"/>
            </a:lvl1pPr>
            <a:lvl2pPr lvl="1" algn="r">
              <a:spcBef>
                <a:spcPts val="0"/>
              </a:spcBef>
              <a:spcAft>
                <a:spcPts val="0"/>
              </a:spcAft>
              <a:buClr>
                <a:schemeClr val="lt1"/>
              </a:buClr>
              <a:buSzPts val="1100"/>
              <a:buFont typeface="Inter"/>
              <a:buNone/>
              <a:defRPr sz="1100"/>
            </a:lvl2pPr>
            <a:lvl3pPr lvl="2" algn="r">
              <a:spcBef>
                <a:spcPts val="0"/>
              </a:spcBef>
              <a:spcAft>
                <a:spcPts val="0"/>
              </a:spcAft>
              <a:buClr>
                <a:schemeClr val="lt1"/>
              </a:buClr>
              <a:buSzPts val="1100"/>
              <a:buFont typeface="Inter"/>
              <a:buNone/>
              <a:defRPr sz="1100"/>
            </a:lvl3pPr>
            <a:lvl4pPr lvl="3" algn="r">
              <a:spcBef>
                <a:spcPts val="0"/>
              </a:spcBef>
              <a:spcAft>
                <a:spcPts val="0"/>
              </a:spcAft>
              <a:buClr>
                <a:schemeClr val="lt1"/>
              </a:buClr>
              <a:buSzPts val="1100"/>
              <a:buFont typeface="Inter"/>
              <a:buNone/>
              <a:defRPr sz="1100"/>
            </a:lvl4pPr>
            <a:lvl5pPr lvl="4" algn="r">
              <a:spcBef>
                <a:spcPts val="0"/>
              </a:spcBef>
              <a:spcAft>
                <a:spcPts val="0"/>
              </a:spcAft>
              <a:buClr>
                <a:schemeClr val="lt1"/>
              </a:buClr>
              <a:buSzPts val="1100"/>
              <a:buFont typeface="Inter"/>
              <a:buNone/>
              <a:defRPr sz="1100"/>
            </a:lvl5pPr>
            <a:lvl6pPr lvl="5" algn="r">
              <a:spcBef>
                <a:spcPts val="0"/>
              </a:spcBef>
              <a:spcAft>
                <a:spcPts val="0"/>
              </a:spcAft>
              <a:buClr>
                <a:schemeClr val="lt1"/>
              </a:buClr>
              <a:buSzPts val="1100"/>
              <a:buFont typeface="Inter"/>
              <a:buNone/>
              <a:defRPr sz="1100"/>
            </a:lvl6pPr>
            <a:lvl7pPr lvl="6" algn="r">
              <a:spcBef>
                <a:spcPts val="0"/>
              </a:spcBef>
              <a:spcAft>
                <a:spcPts val="0"/>
              </a:spcAft>
              <a:buClr>
                <a:schemeClr val="lt1"/>
              </a:buClr>
              <a:buSzPts val="1100"/>
              <a:buFont typeface="Inter"/>
              <a:buNone/>
              <a:defRPr sz="1100"/>
            </a:lvl7pPr>
            <a:lvl8pPr lvl="7" algn="r">
              <a:spcBef>
                <a:spcPts val="0"/>
              </a:spcBef>
              <a:spcAft>
                <a:spcPts val="0"/>
              </a:spcAft>
              <a:buClr>
                <a:schemeClr val="lt1"/>
              </a:buClr>
              <a:buSzPts val="1100"/>
              <a:buFont typeface="Inter"/>
              <a:buNone/>
              <a:defRPr sz="1100"/>
            </a:lvl8pPr>
            <a:lvl9pPr lvl="8" algn="r">
              <a:spcBef>
                <a:spcPts val="0"/>
              </a:spcBef>
              <a:spcAft>
                <a:spcPts val="0"/>
              </a:spcAft>
              <a:buClr>
                <a:schemeClr val="lt1"/>
              </a:buClr>
              <a:buSzPts val="1100"/>
              <a:buFont typeface="Inter"/>
              <a:buNone/>
              <a:defRPr sz="1100"/>
            </a:lvl9pPr>
          </a:lstStyle>
          <a:p>
            <a:endParaRPr/>
          </a:p>
        </p:txBody>
      </p:sp>
      <p:cxnSp>
        <p:nvCxnSpPr>
          <p:cNvPr id="203" name="Google Shape;203;p20"/>
          <p:cNvCxnSpPr/>
          <p:nvPr/>
        </p:nvCxnSpPr>
        <p:spPr>
          <a:xfrm>
            <a:off x="695000" y="-267"/>
            <a:ext cx="0" cy="6858300"/>
          </a:xfrm>
          <a:prstGeom prst="straightConnector1">
            <a:avLst/>
          </a:prstGeom>
          <a:noFill/>
          <a:ln w="9525" cap="flat" cmpd="sng">
            <a:solidFill>
              <a:schemeClr val="lt1"/>
            </a:solidFill>
            <a:prstDash val="solid"/>
            <a:round/>
            <a:headEnd type="none" w="sm" len="sm"/>
            <a:tailEnd type="none" w="sm" len="sm"/>
          </a:ln>
        </p:spPr>
      </p:cxnSp>
      <p:cxnSp>
        <p:nvCxnSpPr>
          <p:cNvPr id="204" name="Google Shape;204;p20"/>
          <p:cNvCxnSpPr/>
          <p:nvPr/>
        </p:nvCxnSpPr>
        <p:spPr>
          <a:xfrm>
            <a:off x="695000" y="446533"/>
            <a:ext cx="11497500" cy="0"/>
          </a:xfrm>
          <a:prstGeom prst="straightConnector1">
            <a:avLst/>
          </a:prstGeom>
          <a:noFill/>
          <a:ln w="9525" cap="flat" cmpd="sng">
            <a:solidFill>
              <a:schemeClr val="lt1"/>
            </a:solidFill>
            <a:prstDash val="solid"/>
            <a:round/>
            <a:headEnd type="none" w="sm" len="sm"/>
            <a:tailEnd type="none" w="sm" len="sm"/>
          </a:ln>
        </p:spPr>
      </p:cxnSp>
      <p:cxnSp>
        <p:nvCxnSpPr>
          <p:cNvPr id="205" name="Google Shape;205;p20"/>
          <p:cNvCxnSpPr/>
          <p:nvPr/>
        </p:nvCxnSpPr>
        <p:spPr>
          <a:xfrm>
            <a:off x="9031667" y="-267"/>
            <a:ext cx="0" cy="6858300"/>
          </a:xfrm>
          <a:prstGeom prst="straightConnector1">
            <a:avLst/>
          </a:prstGeom>
          <a:noFill/>
          <a:ln w="9525" cap="flat" cmpd="sng">
            <a:solidFill>
              <a:schemeClr val="lt1"/>
            </a:solidFill>
            <a:prstDash val="solid"/>
            <a:round/>
            <a:headEnd type="none" w="sm" len="sm"/>
            <a:tailEnd type="none" w="sm" len="sm"/>
          </a:ln>
        </p:spPr>
      </p:cxnSp>
      <p:cxnSp>
        <p:nvCxnSpPr>
          <p:cNvPr id="206" name="Google Shape;206;p20"/>
          <p:cNvCxnSpPr/>
          <p:nvPr/>
        </p:nvCxnSpPr>
        <p:spPr>
          <a:xfrm>
            <a:off x="11498633" y="-267"/>
            <a:ext cx="0" cy="446700"/>
          </a:xfrm>
          <a:prstGeom prst="straightConnector1">
            <a:avLst/>
          </a:prstGeom>
          <a:noFill/>
          <a:ln w="9525" cap="flat" cmpd="sng">
            <a:solidFill>
              <a:schemeClr val="lt1"/>
            </a:solidFill>
            <a:prstDash val="solid"/>
            <a:round/>
            <a:headEnd type="none" w="sm" len="sm"/>
            <a:tailEnd type="none" w="sm" len="sm"/>
          </a:ln>
        </p:spPr>
      </p:cxnSp>
      <p:sp>
        <p:nvSpPr>
          <p:cNvPr id="207" name="Google Shape;207;p20"/>
          <p:cNvSpPr txBox="1">
            <a:spLocks noGrp="1"/>
          </p:cNvSpPr>
          <p:nvPr>
            <p:ph type="title"/>
          </p:nvPr>
        </p:nvSpPr>
        <p:spPr>
          <a:xfrm>
            <a:off x="9031667" y="1122300"/>
            <a:ext cx="2465100" cy="486300"/>
          </a:xfrm>
          <a:prstGeom prst="rect">
            <a:avLst/>
          </a:prstGeom>
        </p:spPr>
        <p:txBody>
          <a:bodyPr spcFirstLastPara="1" wrap="square" lIns="243825" tIns="0" rIns="121900" bIns="0" anchor="ctr" anchorCtr="0">
            <a:normAutofit/>
          </a:bodyPr>
          <a:lstStyle>
            <a:lvl1pPr lvl="0">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1pPr>
            <a:lvl2pPr lvl="1">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2pPr>
            <a:lvl3pPr lvl="2">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3pPr>
            <a:lvl4pPr lvl="3">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4pPr>
            <a:lvl5pPr lvl="4">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5pPr>
            <a:lvl6pPr lvl="5">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6pPr>
            <a:lvl7pPr lvl="6">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7pPr>
            <a:lvl8pPr lvl="7">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8pPr>
            <a:lvl9pPr lvl="8">
              <a:spcBef>
                <a:spcPts val="0"/>
              </a:spcBef>
              <a:spcAft>
                <a:spcPts val="0"/>
              </a:spcAft>
              <a:buClr>
                <a:schemeClr val="lt1"/>
              </a:buClr>
              <a:buSzPts val="1600"/>
              <a:buFont typeface="Inter SemiBold"/>
              <a:buNone/>
              <a:defRPr sz="1600">
                <a:latin typeface="Inter SemiBold"/>
                <a:ea typeface="Inter SemiBold"/>
                <a:cs typeface="Inter SemiBold"/>
                <a:sym typeface="Inter SemiBold"/>
              </a:defRPr>
            </a:lvl9pPr>
          </a:lstStyle>
          <a:p>
            <a:endParaRPr/>
          </a:p>
        </p:txBody>
      </p:sp>
      <p:sp>
        <p:nvSpPr>
          <p:cNvPr id="208" name="Google Shape;208;p20"/>
          <p:cNvSpPr txBox="1">
            <a:spLocks noGrp="1"/>
          </p:cNvSpPr>
          <p:nvPr>
            <p:ph type="subTitle" idx="4"/>
          </p:nvPr>
        </p:nvSpPr>
        <p:spPr>
          <a:xfrm>
            <a:off x="9031667" y="1670233"/>
            <a:ext cx="2465100" cy="446700"/>
          </a:xfrm>
          <a:prstGeom prst="rect">
            <a:avLst/>
          </a:prstGeom>
        </p:spPr>
        <p:txBody>
          <a:bodyPr spcFirstLastPara="1" wrap="square" lIns="243825" tIns="0" rIns="121900" bIns="0" anchor="t" anchorCtr="0">
            <a:normAutofit/>
          </a:bodyPr>
          <a:lstStyle>
            <a:lvl1pPr lvl="0">
              <a:spcBef>
                <a:spcPts val="640"/>
              </a:spcBef>
              <a:spcAft>
                <a:spcPts val="0"/>
              </a:spcAft>
              <a:buClr>
                <a:schemeClr val="lt1"/>
              </a:buClr>
              <a:buSzPts val="1300"/>
              <a:buFont typeface="Inter"/>
              <a:buNone/>
              <a:defRPr sz="1300"/>
            </a:lvl1pPr>
            <a:lvl2pPr lvl="1">
              <a:spcBef>
                <a:spcPts val="0"/>
              </a:spcBef>
              <a:spcAft>
                <a:spcPts val="0"/>
              </a:spcAft>
              <a:buClr>
                <a:schemeClr val="lt1"/>
              </a:buClr>
              <a:buSzPts val="1300"/>
              <a:buFont typeface="Inter"/>
              <a:buNone/>
              <a:defRPr sz="1300"/>
            </a:lvl2pPr>
            <a:lvl3pPr lvl="2">
              <a:spcBef>
                <a:spcPts val="0"/>
              </a:spcBef>
              <a:spcAft>
                <a:spcPts val="0"/>
              </a:spcAft>
              <a:buClr>
                <a:schemeClr val="lt1"/>
              </a:buClr>
              <a:buSzPts val="1300"/>
              <a:buFont typeface="Inter"/>
              <a:buNone/>
              <a:defRPr sz="1300"/>
            </a:lvl3pPr>
            <a:lvl4pPr lvl="3">
              <a:spcBef>
                <a:spcPts val="0"/>
              </a:spcBef>
              <a:spcAft>
                <a:spcPts val="0"/>
              </a:spcAft>
              <a:buClr>
                <a:schemeClr val="lt1"/>
              </a:buClr>
              <a:buSzPts val="1300"/>
              <a:buFont typeface="Inter"/>
              <a:buNone/>
              <a:defRPr sz="1300"/>
            </a:lvl4pPr>
            <a:lvl5pPr lvl="4">
              <a:spcBef>
                <a:spcPts val="0"/>
              </a:spcBef>
              <a:spcAft>
                <a:spcPts val="0"/>
              </a:spcAft>
              <a:buClr>
                <a:schemeClr val="lt1"/>
              </a:buClr>
              <a:buSzPts val="1300"/>
              <a:buFont typeface="Inter"/>
              <a:buNone/>
              <a:defRPr sz="1300"/>
            </a:lvl5pPr>
            <a:lvl6pPr lvl="5">
              <a:spcBef>
                <a:spcPts val="0"/>
              </a:spcBef>
              <a:spcAft>
                <a:spcPts val="0"/>
              </a:spcAft>
              <a:buClr>
                <a:schemeClr val="lt1"/>
              </a:buClr>
              <a:buSzPts val="1300"/>
              <a:buFont typeface="Inter"/>
              <a:buNone/>
              <a:defRPr sz="1300"/>
            </a:lvl6pPr>
            <a:lvl7pPr lvl="6">
              <a:spcBef>
                <a:spcPts val="0"/>
              </a:spcBef>
              <a:spcAft>
                <a:spcPts val="0"/>
              </a:spcAft>
              <a:buClr>
                <a:schemeClr val="lt1"/>
              </a:buClr>
              <a:buSzPts val="1300"/>
              <a:buFont typeface="Inter"/>
              <a:buNone/>
              <a:defRPr sz="1300"/>
            </a:lvl7pPr>
            <a:lvl8pPr lvl="7">
              <a:spcBef>
                <a:spcPts val="0"/>
              </a:spcBef>
              <a:spcAft>
                <a:spcPts val="0"/>
              </a:spcAft>
              <a:buClr>
                <a:schemeClr val="lt1"/>
              </a:buClr>
              <a:buSzPts val="1300"/>
              <a:buFont typeface="Inter"/>
              <a:buNone/>
              <a:defRPr sz="1300"/>
            </a:lvl8pPr>
            <a:lvl9pPr lvl="8">
              <a:spcBef>
                <a:spcPts val="0"/>
              </a:spcBef>
              <a:spcAft>
                <a:spcPts val="0"/>
              </a:spcAft>
              <a:buClr>
                <a:schemeClr val="lt1"/>
              </a:buClr>
              <a:buSzPts val="1300"/>
              <a:buFont typeface="Inter"/>
              <a:buNone/>
              <a:defRPr sz="1300"/>
            </a:lvl9pPr>
          </a:lstStyle>
          <a:p>
            <a:endParaRPr/>
          </a:p>
        </p:txBody>
      </p:sp>
      <p:sp>
        <p:nvSpPr>
          <p:cNvPr id="209" name="Google Shape;209;p20"/>
          <p:cNvSpPr txBox="1">
            <a:spLocks noGrp="1"/>
          </p:cNvSpPr>
          <p:nvPr>
            <p:ph type="body" idx="5"/>
          </p:nvPr>
        </p:nvSpPr>
        <p:spPr>
          <a:xfrm>
            <a:off x="9031667" y="2178567"/>
            <a:ext cx="2465100" cy="4281300"/>
          </a:xfrm>
          <a:prstGeom prst="rect">
            <a:avLst/>
          </a:prstGeom>
        </p:spPr>
        <p:txBody>
          <a:bodyPr spcFirstLastPara="1" wrap="square" lIns="243825" tIns="0" rIns="121900" bIns="195075" anchor="t" anchorCtr="0">
            <a:normAutofit/>
          </a:bodyPr>
          <a:lstStyle>
            <a:lvl1pPr marL="457200" lvl="0" indent="-311150">
              <a:spcBef>
                <a:spcPts val="640"/>
              </a:spcBef>
              <a:spcAft>
                <a:spcPts val="0"/>
              </a:spcAft>
              <a:buSzPts val="1300"/>
              <a:buFont typeface="Inter Light"/>
              <a:buChar char="●"/>
              <a:defRPr sz="1300">
                <a:latin typeface="Inter Light"/>
                <a:ea typeface="Inter Light"/>
                <a:cs typeface="Inter Light"/>
                <a:sym typeface="Inter Light"/>
              </a:defRPr>
            </a:lvl1pPr>
            <a:lvl2pPr marL="914400" lvl="1" indent="-311150">
              <a:spcBef>
                <a:spcPts val="560"/>
              </a:spcBef>
              <a:spcAft>
                <a:spcPts val="0"/>
              </a:spcAft>
              <a:buSzPts val="1300"/>
              <a:buFont typeface="Inter Light"/>
              <a:buChar char="○"/>
              <a:defRPr sz="1300">
                <a:latin typeface="Inter Light"/>
                <a:ea typeface="Inter Light"/>
                <a:cs typeface="Inter Light"/>
                <a:sym typeface="Inter Light"/>
              </a:defRPr>
            </a:lvl2pPr>
            <a:lvl3pPr marL="1371600" lvl="2" indent="-311150">
              <a:spcBef>
                <a:spcPts val="480"/>
              </a:spcBef>
              <a:spcAft>
                <a:spcPts val="0"/>
              </a:spcAft>
              <a:buSzPts val="1300"/>
              <a:buFont typeface="Inter Light"/>
              <a:buChar char="■"/>
              <a:defRPr sz="1300">
                <a:latin typeface="Inter Light"/>
                <a:ea typeface="Inter Light"/>
                <a:cs typeface="Inter Light"/>
                <a:sym typeface="Inter Light"/>
              </a:defRPr>
            </a:lvl3pPr>
            <a:lvl4pPr marL="1828800" lvl="3" indent="-311150">
              <a:spcBef>
                <a:spcPts val="400"/>
              </a:spcBef>
              <a:spcAft>
                <a:spcPts val="0"/>
              </a:spcAft>
              <a:buSzPts val="1300"/>
              <a:buFont typeface="Inter Light"/>
              <a:buChar char="●"/>
              <a:defRPr sz="1300">
                <a:latin typeface="Inter Light"/>
                <a:ea typeface="Inter Light"/>
                <a:cs typeface="Inter Light"/>
                <a:sym typeface="Inter Light"/>
              </a:defRPr>
            </a:lvl4pPr>
            <a:lvl5pPr marL="2286000" lvl="4" indent="-311150">
              <a:spcBef>
                <a:spcPts val="400"/>
              </a:spcBef>
              <a:spcAft>
                <a:spcPts val="0"/>
              </a:spcAft>
              <a:buSzPts val="1300"/>
              <a:buFont typeface="Inter Light"/>
              <a:buChar char="○"/>
              <a:defRPr sz="1300">
                <a:latin typeface="Inter Light"/>
                <a:ea typeface="Inter Light"/>
                <a:cs typeface="Inter Light"/>
                <a:sym typeface="Inter Light"/>
              </a:defRPr>
            </a:lvl5pPr>
            <a:lvl6pPr marL="2743200" lvl="5" indent="-311150">
              <a:spcBef>
                <a:spcPts val="400"/>
              </a:spcBef>
              <a:spcAft>
                <a:spcPts val="0"/>
              </a:spcAft>
              <a:buSzPts val="1300"/>
              <a:buFont typeface="Inter Light"/>
              <a:buChar char="■"/>
              <a:defRPr sz="1300">
                <a:latin typeface="Inter Light"/>
                <a:ea typeface="Inter Light"/>
                <a:cs typeface="Inter Light"/>
                <a:sym typeface="Inter Light"/>
              </a:defRPr>
            </a:lvl6pPr>
            <a:lvl7pPr marL="3200400" lvl="6" indent="-311150">
              <a:spcBef>
                <a:spcPts val="400"/>
              </a:spcBef>
              <a:spcAft>
                <a:spcPts val="0"/>
              </a:spcAft>
              <a:buSzPts val="1300"/>
              <a:buFont typeface="Inter Light"/>
              <a:buChar char="●"/>
              <a:defRPr sz="1300">
                <a:latin typeface="Inter Light"/>
                <a:ea typeface="Inter Light"/>
                <a:cs typeface="Inter Light"/>
                <a:sym typeface="Inter Light"/>
              </a:defRPr>
            </a:lvl7pPr>
            <a:lvl8pPr marL="3657600" lvl="7" indent="-311150">
              <a:spcBef>
                <a:spcPts val="400"/>
              </a:spcBef>
              <a:spcAft>
                <a:spcPts val="0"/>
              </a:spcAft>
              <a:buSzPts val="1300"/>
              <a:buFont typeface="Inter Light"/>
              <a:buChar char="○"/>
              <a:defRPr sz="1300">
                <a:latin typeface="Inter Light"/>
                <a:ea typeface="Inter Light"/>
                <a:cs typeface="Inter Light"/>
                <a:sym typeface="Inter Light"/>
              </a:defRPr>
            </a:lvl8pPr>
            <a:lvl9pPr marL="4114800" lvl="8" indent="-311150">
              <a:spcBef>
                <a:spcPts val="400"/>
              </a:spcBef>
              <a:spcAft>
                <a:spcPts val="0"/>
              </a:spcAft>
              <a:buSzPts val="1300"/>
              <a:buFont typeface="Inter Light"/>
              <a:buChar char="■"/>
              <a:defRPr sz="1300">
                <a:latin typeface="Inter Light"/>
                <a:ea typeface="Inter Light"/>
                <a:cs typeface="Inter Light"/>
                <a:sym typeface="Inter Light"/>
              </a:defRPr>
            </a:lvl9pPr>
          </a:lstStyle>
          <a:p>
            <a:endParaRPr/>
          </a:p>
        </p:txBody>
      </p:sp>
      <p:sp>
        <p:nvSpPr>
          <p:cNvPr id="210" name="Google Shape;210;p20"/>
          <p:cNvSpPr txBox="1">
            <a:spLocks noGrp="1"/>
          </p:cNvSpPr>
          <p:nvPr>
            <p:ph type="title" idx="6"/>
          </p:nvPr>
        </p:nvSpPr>
        <p:spPr>
          <a:xfrm flipH="1">
            <a:off x="698967" y="446533"/>
            <a:ext cx="10797900" cy="680100"/>
          </a:xfrm>
          <a:prstGeom prst="rect">
            <a:avLst/>
          </a:prstGeom>
        </p:spPr>
        <p:txBody>
          <a:bodyPr spcFirstLastPara="1" wrap="square" lIns="365725" tIns="121900" rIns="121900" bIns="121900" anchor="ctr" anchorCtr="0">
            <a:noAutofit/>
          </a:bodyPr>
          <a:lstStyle>
            <a:lvl1pPr lvl="0">
              <a:lnSpc>
                <a:spcPct val="100000"/>
              </a:lnSpc>
              <a:spcBef>
                <a:spcPts val="0"/>
              </a:spcBef>
              <a:spcAft>
                <a:spcPts val="0"/>
              </a:spcAft>
              <a:buClr>
                <a:schemeClr val="lt1"/>
              </a:buClr>
              <a:buSzPts val="3200"/>
              <a:buNone/>
              <a:defRPr sz="3200"/>
            </a:lvl1pPr>
            <a:lvl2pPr lvl="1">
              <a:lnSpc>
                <a:spcPct val="100000"/>
              </a:lnSpc>
              <a:spcBef>
                <a:spcPts val="0"/>
              </a:spcBef>
              <a:spcAft>
                <a:spcPts val="0"/>
              </a:spcAft>
              <a:buClr>
                <a:schemeClr val="lt1"/>
              </a:buClr>
              <a:buSzPts val="3200"/>
              <a:buNone/>
              <a:defRPr sz="3200"/>
            </a:lvl2pPr>
            <a:lvl3pPr lvl="2">
              <a:lnSpc>
                <a:spcPct val="100000"/>
              </a:lnSpc>
              <a:spcBef>
                <a:spcPts val="0"/>
              </a:spcBef>
              <a:spcAft>
                <a:spcPts val="0"/>
              </a:spcAft>
              <a:buClr>
                <a:schemeClr val="lt1"/>
              </a:buClr>
              <a:buSzPts val="3200"/>
              <a:buNone/>
              <a:defRPr sz="3200"/>
            </a:lvl3pPr>
            <a:lvl4pPr lvl="3">
              <a:lnSpc>
                <a:spcPct val="100000"/>
              </a:lnSpc>
              <a:spcBef>
                <a:spcPts val="0"/>
              </a:spcBef>
              <a:spcAft>
                <a:spcPts val="0"/>
              </a:spcAft>
              <a:buClr>
                <a:schemeClr val="lt1"/>
              </a:buClr>
              <a:buSzPts val="3200"/>
              <a:buNone/>
              <a:defRPr sz="3200"/>
            </a:lvl4pPr>
            <a:lvl5pPr lvl="4">
              <a:lnSpc>
                <a:spcPct val="100000"/>
              </a:lnSpc>
              <a:spcBef>
                <a:spcPts val="0"/>
              </a:spcBef>
              <a:spcAft>
                <a:spcPts val="0"/>
              </a:spcAft>
              <a:buClr>
                <a:schemeClr val="lt1"/>
              </a:buClr>
              <a:buSzPts val="3200"/>
              <a:buNone/>
              <a:defRPr sz="3200"/>
            </a:lvl5pPr>
            <a:lvl6pPr lvl="5">
              <a:lnSpc>
                <a:spcPct val="100000"/>
              </a:lnSpc>
              <a:spcBef>
                <a:spcPts val="0"/>
              </a:spcBef>
              <a:spcAft>
                <a:spcPts val="0"/>
              </a:spcAft>
              <a:buClr>
                <a:schemeClr val="lt1"/>
              </a:buClr>
              <a:buSzPts val="3200"/>
              <a:buNone/>
              <a:defRPr sz="3200"/>
            </a:lvl6pPr>
            <a:lvl7pPr lvl="6">
              <a:lnSpc>
                <a:spcPct val="100000"/>
              </a:lnSpc>
              <a:spcBef>
                <a:spcPts val="0"/>
              </a:spcBef>
              <a:spcAft>
                <a:spcPts val="0"/>
              </a:spcAft>
              <a:buClr>
                <a:schemeClr val="lt1"/>
              </a:buClr>
              <a:buSzPts val="3200"/>
              <a:buNone/>
              <a:defRPr sz="3200"/>
            </a:lvl7pPr>
            <a:lvl8pPr lvl="7">
              <a:lnSpc>
                <a:spcPct val="100000"/>
              </a:lnSpc>
              <a:spcBef>
                <a:spcPts val="0"/>
              </a:spcBef>
              <a:spcAft>
                <a:spcPts val="0"/>
              </a:spcAft>
              <a:buClr>
                <a:schemeClr val="lt1"/>
              </a:buClr>
              <a:buSzPts val="3200"/>
              <a:buNone/>
              <a:defRPr sz="3200"/>
            </a:lvl8pPr>
            <a:lvl9pPr lvl="8">
              <a:lnSpc>
                <a:spcPct val="100000"/>
              </a:lnSpc>
              <a:spcBef>
                <a:spcPts val="0"/>
              </a:spcBef>
              <a:spcAft>
                <a:spcPts val="0"/>
              </a:spcAft>
              <a:buClr>
                <a:schemeClr val="lt1"/>
              </a:buClr>
              <a:buSzPts val="3200"/>
              <a:buNone/>
              <a:defRPr sz="32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481542" y="2937934"/>
            <a:ext cx="5181600" cy="908050"/>
          </a:xfrm>
          <a:prstGeom prst="rect">
            <a:avLst/>
          </a:prstGeom>
          <a:noFill/>
          <a:ln>
            <a:noFill/>
          </a:ln>
        </p:spPr>
        <p:txBody>
          <a:bodyPr spcFirstLastPara="1" wrap="square" lIns="91425" tIns="45700" rIns="91425" bIns="45700" anchor="t" anchorCtr="0">
            <a:normAutofit/>
          </a:bodyPr>
          <a:lstStyle>
            <a:lvl1pPr lvl="0" algn="l">
              <a:lnSpc>
                <a:spcPct val="100000"/>
              </a:lnSpc>
              <a:spcBef>
                <a:spcPts val="0"/>
              </a:spcBef>
              <a:spcAft>
                <a:spcPts val="0"/>
              </a:spcAft>
              <a:buClr>
                <a:schemeClr val="dk1"/>
              </a:buClr>
              <a:buSzPts val="4000"/>
              <a:buFont typeface="Calibri"/>
              <a:buNone/>
              <a:defRPr sz="2667" b="1"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4"/>
          <p:cNvSpPr txBox="1">
            <a:spLocks noGrp="1"/>
          </p:cNvSpPr>
          <p:nvPr>
            <p:ph type="body" idx="1"/>
          </p:nvPr>
        </p:nvSpPr>
        <p:spPr>
          <a:xfrm>
            <a:off x="481542" y="1937809"/>
            <a:ext cx="5181600" cy="1000125"/>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267"/>
              </a:spcBef>
              <a:spcAft>
                <a:spcPts val="0"/>
              </a:spcAft>
              <a:buClr>
                <a:srgbClr val="888888"/>
              </a:buClr>
              <a:buSzPts val="2000"/>
              <a:buNone/>
              <a:defRPr sz="1333">
                <a:solidFill>
                  <a:srgbClr val="888888"/>
                </a:solidFill>
              </a:defRPr>
            </a:lvl1pPr>
            <a:lvl2pPr marL="914400" lvl="1" indent="-228600" algn="l">
              <a:lnSpc>
                <a:spcPct val="100000"/>
              </a:lnSpc>
              <a:spcBef>
                <a:spcPts val="240"/>
              </a:spcBef>
              <a:spcAft>
                <a:spcPts val="0"/>
              </a:spcAft>
              <a:buClr>
                <a:srgbClr val="888888"/>
              </a:buClr>
              <a:buSzPts val="1800"/>
              <a:buNone/>
              <a:defRPr sz="1200">
                <a:solidFill>
                  <a:srgbClr val="888888"/>
                </a:solidFill>
              </a:defRPr>
            </a:lvl2pPr>
            <a:lvl3pPr marL="1371600" lvl="2" indent="-228600" algn="l">
              <a:lnSpc>
                <a:spcPct val="100000"/>
              </a:lnSpc>
              <a:spcBef>
                <a:spcPts val="213"/>
              </a:spcBef>
              <a:spcAft>
                <a:spcPts val="0"/>
              </a:spcAft>
              <a:buClr>
                <a:srgbClr val="888888"/>
              </a:buClr>
              <a:buSzPts val="1600"/>
              <a:buNone/>
              <a:defRPr sz="1067">
                <a:solidFill>
                  <a:srgbClr val="888888"/>
                </a:solidFill>
              </a:defRPr>
            </a:lvl3pPr>
            <a:lvl4pPr marL="1828800" lvl="3" indent="-228600" algn="l">
              <a:lnSpc>
                <a:spcPct val="100000"/>
              </a:lnSpc>
              <a:spcBef>
                <a:spcPts val="187"/>
              </a:spcBef>
              <a:spcAft>
                <a:spcPts val="0"/>
              </a:spcAft>
              <a:buClr>
                <a:srgbClr val="888888"/>
              </a:buClr>
              <a:buSzPts val="1400"/>
              <a:buNone/>
              <a:defRPr sz="933">
                <a:solidFill>
                  <a:srgbClr val="888888"/>
                </a:solidFill>
              </a:defRPr>
            </a:lvl4pPr>
            <a:lvl5pPr marL="2286000" lvl="4" indent="-228600" algn="l">
              <a:lnSpc>
                <a:spcPct val="100000"/>
              </a:lnSpc>
              <a:spcBef>
                <a:spcPts val="187"/>
              </a:spcBef>
              <a:spcAft>
                <a:spcPts val="0"/>
              </a:spcAft>
              <a:buClr>
                <a:srgbClr val="888888"/>
              </a:buClr>
              <a:buSzPts val="1400"/>
              <a:buNone/>
              <a:defRPr sz="933">
                <a:solidFill>
                  <a:srgbClr val="888888"/>
                </a:solidFill>
              </a:defRPr>
            </a:lvl5pPr>
            <a:lvl6pPr marL="2743200" lvl="5" indent="-228600" algn="l">
              <a:lnSpc>
                <a:spcPct val="100000"/>
              </a:lnSpc>
              <a:spcBef>
                <a:spcPts val="187"/>
              </a:spcBef>
              <a:spcAft>
                <a:spcPts val="0"/>
              </a:spcAft>
              <a:buClr>
                <a:srgbClr val="888888"/>
              </a:buClr>
              <a:buSzPts val="1400"/>
              <a:buNone/>
              <a:defRPr sz="933">
                <a:solidFill>
                  <a:srgbClr val="888888"/>
                </a:solidFill>
              </a:defRPr>
            </a:lvl6pPr>
            <a:lvl7pPr marL="3200400" lvl="6" indent="-228600" algn="l">
              <a:lnSpc>
                <a:spcPct val="100000"/>
              </a:lnSpc>
              <a:spcBef>
                <a:spcPts val="187"/>
              </a:spcBef>
              <a:spcAft>
                <a:spcPts val="0"/>
              </a:spcAft>
              <a:buClr>
                <a:srgbClr val="888888"/>
              </a:buClr>
              <a:buSzPts val="1400"/>
              <a:buNone/>
              <a:defRPr sz="933">
                <a:solidFill>
                  <a:srgbClr val="888888"/>
                </a:solidFill>
              </a:defRPr>
            </a:lvl7pPr>
            <a:lvl8pPr marL="3657600" lvl="7" indent="-228600" algn="l">
              <a:lnSpc>
                <a:spcPct val="100000"/>
              </a:lnSpc>
              <a:spcBef>
                <a:spcPts val="187"/>
              </a:spcBef>
              <a:spcAft>
                <a:spcPts val="0"/>
              </a:spcAft>
              <a:buClr>
                <a:srgbClr val="888888"/>
              </a:buClr>
              <a:buSzPts val="1400"/>
              <a:buNone/>
              <a:defRPr sz="933">
                <a:solidFill>
                  <a:srgbClr val="888888"/>
                </a:solidFill>
              </a:defRPr>
            </a:lvl8pPr>
            <a:lvl9pPr marL="4114800" lvl="8" indent="-228600" algn="l">
              <a:lnSpc>
                <a:spcPct val="100000"/>
              </a:lnSpc>
              <a:spcBef>
                <a:spcPts val="187"/>
              </a:spcBef>
              <a:spcAft>
                <a:spcPts val="0"/>
              </a:spcAft>
              <a:buClr>
                <a:srgbClr val="888888"/>
              </a:buClr>
              <a:buSzPts val="1400"/>
              <a:buNone/>
              <a:defRPr sz="933">
                <a:solidFill>
                  <a:srgbClr val="888888"/>
                </a:solidFill>
              </a:defRPr>
            </a:lvl9pPr>
          </a:lstStyle>
          <a:p>
            <a:endParaRPr/>
          </a:p>
        </p:txBody>
      </p:sp>
      <p:sp>
        <p:nvSpPr>
          <p:cNvPr id="28" name="Google Shape;28;p4"/>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29" name="Google Shape;29;p4"/>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0" name="Google Shape;30;p4"/>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304800" y="1066800"/>
            <a:ext cx="2692400" cy="3017309"/>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73"/>
              </a:spcBef>
              <a:spcAft>
                <a:spcPts val="0"/>
              </a:spcAft>
              <a:buClr>
                <a:schemeClr val="dk1"/>
              </a:buClr>
              <a:buSzPts val="2800"/>
              <a:buChar char="•"/>
              <a:defRPr sz="1867"/>
            </a:lvl1pPr>
            <a:lvl2pPr marL="914400" lvl="1" indent="-381000" algn="l">
              <a:lnSpc>
                <a:spcPct val="100000"/>
              </a:lnSpc>
              <a:spcBef>
                <a:spcPts val="320"/>
              </a:spcBef>
              <a:spcAft>
                <a:spcPts val="0"/>
              </a:spcAft>
              <a:buClr>
                <a:schemeClr val="dk1"/>
              </a:buClr>
              <a:buSzPts val="2400"/>
              <a:buChar char="–"/>
              <a:defRPr sz="1600"/>
            </a:lvl2pPr>
            <a:lvl3pPr marL="1371600" lvl="2" indent="-355600" algn="l">
              <a:lnSpc>
                <a:spcPct val="100000"/>
              </a:lnSpc>
              <a:spcBef>
                <a:spcPts val="267"/>
              </a:spcBef>
              <a:spcAft>
                <a:spcPts val="0"/>
              </a:spcAft>
              <a:buClr>
                <a:schemeClr val="dk1"/>
              </a:buClr>
              <a:buSzPts val="2000"/>
              <a:buChar char="•"/>
              <a:defRPr sz="1333"/>
            </a:lvl3pPr>
            <a:lvl4pPr marL="1828800" lvl="3" indent="-342900" algn="l">
              <a:lnSpc>
                <a:spcPct val="100000"/>
              </a:lnSpc>
              <a:spcBef>
                <a:spcPts val="240"/>
              </a:spcBef>
              <a:spcAft>
                <a:spcPts val="0"/>
              </a:spcAft>
              <a:buClr>
                <a:schemeClr val="dk1"/>
              </a:buClr>
              <a:buSzPts val="1800"/>
              <a:buChar char="–"/>
              <a:defRPr sz="1200"/>
            </a:lvl4pPr>
            <a:lvl5pPr marL="2286000" lvl="4" indent="-342900" algn="l">
              <a:lnSpc>
                <a:spcPct val="100000"/>
              </a:lnSpc>
              <a:spcBef>
                <a:spcPts val="240"/>
              </a:spcBef>
              <a:spcAft>
                <a:spcPts val="0"/>
              </a:spcAft>
              <a:buClr>
                <a:schemeClr val="dk1"/>
              </a:buClr>
              <a:buSzPts val="1800"/>
              <a:buChar char="»"/>
              <a:defRPr sz="1200"/>
            </a:lvl5pPr>
            <a:lvl6pPr marL="2743200" lvl="5" indent="-342900" algn="l">
              <a:lnSpc>
                <a:spcPct val="100000"/>
              </a:lnSpc>
              <a:spcBef>
                <a:spcPts val="240"/>
              </a:spcBef>
              <a:spcAft>
                <a:spcPts val="0"/>
              </a:spcAft>
              <a:buClr>
                <a:schemeClr val="dk1"/>
              </a:buClr>
              <a:buSzPts val="1800"/>
              <a:buChar char="•"/>
              <a:defRPr sz="1200"/>
            </a:lvl6pPr>
            <a:lvl7pPr marL="3200400" lvl="6" indent="-342900" algn="l">
              <a:lnSpc>
                <a:spcPct val="100000"/>
              </a:lnSpc>
              <a:spcBef>
                <a:spcPts val="240"/>
              </a:spcBef>
              <a:spcAft>
                <a:spcPts val="0"/>
              </a:spcAft>
              <a:buClr>
                <a:schemeClr val="dk1"/>
              </a:buClr>
              <a:buSzPts val="1800"/>
              <a:buChar char="•"/>
              <a:defRPr sz="1200"/>
            </a:lvl7pPr>
            <a:lvl8pPr marL="3657600" lvl="7" indent="-342900" algn="l">
              <a:lnSpc>
                <a:spcPct val="100000"/>
              </a:lnSpc>
              <a:spcBef>
                <a:spcPts val="240"/>
              </a:spcBef>
              <a:spcAft>
                <a:spcPts val="0"/>
              </a:spcAft>
              <a:buClr>
                <a:schemeClr val="dk1"/>
              </a:buClr>
              <a:buSzPts val="1800"/>
              <a:buChar char="•"/>
              <a:defRPr sz="1200"/>
            </a:lvl8pPr>
            <a:lvl9pPr marL="4114800" lvl="8" indent="-342900" algn="l">
              <a:lnSpc>
                <a:spcPct val="100000"/>
              </a:lnSpc>
              <a:spcBef>
                <a:spcPts val="240"/>
              </a:spcBef>
              <a:spcAft>
                <a:spcPts val="0"/>
              </a:spcAft>
              <a:buClr>
                <a:schemeClr val="dk1"/>
              </a:buClr>
              <a:buSzPts val="1800"/>
              <a:buChar char="•"/>
              <a:defRPr sz="1200"/>
            </a:lvl9pPr>
          </a:lstStyle>
          <a:p>
            <a:endParaRPr/>
          </a:p>
        </p:txBody>
      </p:sp>
      <p:sp>
        <p:nvSpPr>
          <p:cNvPr id="34" name="Google Shape;34;p5"/>
          <p:cNvSpPr txBox="1">
            <a:spLocks noGrp="1"/>
          </p:cNvSpPr>
          <p:nvPr>
            <p:ph type="body" idx="2"/>
          </p:nvPr>
        </p:nvSpPr>
        <p:spPr>
          <a:xfrm>
            <a:off x="3098800" y="1066800"/>
            <a:ext cx="2692400" cy="3017309"/>
          </a:xfrm>
          <a:prstGeom prst="rect">
            <a:avLst/>
          </a:prstGeom>
          <a:noFill/>
          <a:ln>
            <a:noFill/>
          </a:ln>
        </p:spPr>
        <p:txBody>
          <a:bodyPr spcFirstLastPara="1" wrap="square" lIns="91425" tIns="45700" rIns="91425" bIns="45700" anchor="t" anchorCtr="0">
            <a:normAutofit/>
          </a:bodyPr>
          <a:lstStyle>
            <a:lvl1pPr marL="457200" lvl="0" indent="-406400" algn="l">
              <a:lnSpc>
                <a:spcPct val="100000"/>
              </a:lnSpc>
              <a:spcBef>
                <a:spcPts val="373"/>
              </a:spcBef>
              <a:spcAft>
                <a:spcPts val="0"/>
              </a:spcAft>
              <a:buClr>
                <a:schemeClr val="dk1"/>
              </a:buClr>
              <a:buSzPts val="2800"/>
              <a:buChar char="•"/>
              <a:defRPr sz="1867"/>
            </a:lvl1pPr>
            <a:lvl2pPr marL="914400" lvl="1" indent="-381000" algn="l">
              <a:lnSpc>
                <a:spcPct val="100000"/>
              </a:lnSpc>
              <a:spcBef>
                <a:spcPts val="320"/>
              </a:spcBef>
              <a:spcAft>
                <a:spcPts val="0"/>
              </a:spcAft>
              <a:buClr>
                <a:schemeClr val="dk1"/>
              </a:buClr>
              <a:buSzPts val="2400"/>
              <a:buChar char="–"/>
              <a:defRPr sz="1600"/>
            </a:lvl2pPr>
            <a:lvl3pPr marL="1371600" lvl="2" indent="-355600" algn="l">
              <a:lnSpc>
                <a:spcPct val="100000"/>
              </a:lnSpc>
              <a:spcBef>
                <a:spcPts val="267"/>
              </a:spcBef>
              <a:spcAft>
                <a:spcPts val="0"/>
              </a:spcAft>
              <a:buClr>
                <a:schemeClr val="dk1"/>
              </a:buClr>
              <a:buSzPts val="2000"/>
              <a:buChar char="•"/>
              <a:defRPr sz="1333"/>
            </a:lvl3pPr>
            <a:lvl4pPr marL="1828800" lvl="3" indent="-342900" algn="l">
              <a:lnSpc>
                <a:spcPct val="100000"/>
              </a:lnSpc>
              <a:spcBef>
                <a:spcPts val="240"/>
              </a:spcBef>
              <a:spcAft>
                <a:spcPts val="0"/>
              </a:spcAft>
              <a:buClr>
                <a:schemeClr val="dk1"/>
              </a:buClr>
              <a:buSzPts val="1800"/>
              <a:buChar char="–"/>
              <a:defRPr sz="1200"/>
            </a:lvl4pPr>
            <a:lvl5pPr marL="2286000" lvl="4" indent="-342900" algn="l">
              <a:lnSpc>
                <a:spcPct val="100000"/>
              </a:lnSpc>
              <a:spcBef>
                <a:spcPts val="240"/>
              </a:spcBef>
              <a:spcAft>
                <a:spcPts val="0"/>
              </a:spcAft>
              <a:buClr>
                <a:schemeClr val="dk1"/>
              </a:buClr>
              <a:buSzPts val="1800"/>
              <a:buChar char="»"/>
              <a:defRPr sz="1200"/>
            </a:lvl5pPr>
            <a:lvl6pPr marL="2743200" lvl="5" indent="-342900" algn="l">
              <a:lnSpc>
                <a:spcPct val="100000"/>
              </a:lnSpc>
              <a:spcBef>
                <a:spcPts val="240"/>
              </a:spcBef>
              <a:spcAft>
                <a:spcPts val="0"/>
              </a:spcAft>
              <a:buClr>
                <a:schemeClr val="dk1"/>
              </a:buClr>
              <a:buSzPts val="1800"/>
              <a:buChar char="•"/>
              <a:defRPr sz="1200"/>
            </a:lvl6pPr>
            <a:lvl7pPr marL="3200400" lvl="6" indent="-342900" algn="l">
              <a:lnSpc>
                <a:spcPct val="100000"/>
              </a:lnSpc>
              <a:spcBef>
                <a:spcPts val="240"/>
              </a:spcBef>
              <a:spcAft>
                <a:spcPts val="0"/>
              </a:spcAft>
              <a:buClr>
                <a:schemeClr val="dk1"/>
              </a:buClr>
              <a:buSzPts val="1800"/>
              <a:buChar char="•"/>
              <a:defRPr sz="1200"/>
            </a:lvl7pPr>
            <a:lvl8pPr marL="3657600" lvl="7" indent="-342900" algn="l">
              <a:lnSpc>
                <a:spcPct val="100000"/>
              </a:lnSpc>
              <a:spcBef>
                <a:spcPts val="240"/>
              </a:spcBef>
              <a:spcAft>
                <a:spcPts val="0"/>
              </a:spcAft>
              <a:buClr>
                <a:schemeClr val="dk1"/>
              </a:buClr>
              <a:buSzPts val="1800"/>
              <a:buChar char="•"/>
              <a:defRPr sz="1200"/>
            </a:lvl8pPr>
            <a:lvl9pPr marL="4114800" lvl="8" indent="-342900" algn="l">
              <a:lnSpc>
                <a:spcPct val="100000"/>
              </a:lnSpc>
              <a:spcBef>
                <a:spcPts val="240"/>
              </a:spcBef>
              <a:spcAft>
                <a:spcPts val="0"/>
              </a:spcAft>
              <a:buClr>
                <a:schemeClr val="dk1"/>
              </a:buClr>
              <a:buSzPts val="1800"/>
              <a:buChar char="•"/>
              <a:defRPr sz="1200"/>
            </a:lvl9pPr>
          </a:lstStyle>
          <a:p>
            <a:endParaRPr/>
          </a:p>
        </p:txBody>
      </p:sp>
      <p:sp>
        <p:nvSpPr>
          <p:cNvPr id="35" name="Google Shape;35;p5"/>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6" name="Google Shape;36;p5"/>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7" name="Google Shape;37;p5"/>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44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304800" y="1023409"/>
            <a:ext cx="2693459" cy="42650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20"/>
              </a:spcBef>
              <a:spcAft>
                <a:spcPts val="0"/>
              </a:spcAft>
              <a:buClr>
                <a:schemeClr val="dk1"/>
              </a:buClr>
              <a:buSzPts val="2400"/>
              <a:buNone/>
              <a:defRPr sz="1600" b="1"/>
            </a:lvl1pPr>
            <a:lvl2pPr marL="914400" lvl="1" indent="-228600" algn="l">
              <a:lnSpc>
                <a:spcPct val="100000"/>
              </a:lnSpc>
              <a:spcBef>
                <a:spcPts val="267"/>
              </a:spcBef>
              <a:spcAft>
                <a:spcPts val="0"/>
              </a:spcAft>
              <a:buClr>
                <a:schemeClr val="dk1"/>
              </a:buClr>
              <a:buSzPts val="2000"/>
              <a:buNone/>
              <a:defRPr sz="1333" b="1"/>
            </a:lvl2pPr>
            <a:lvl3pPr marL="1371600" lvl="2" indent="-228600" algn="l">
              <a:lnSpc>
                <a:spcPct val="100000"/>
              </a:lnSpc>
              <a:spcBef>
                <a:spcPts val="240"/>
              </a:spcBef>
              <a:spcAft>
                <a:spcPts val="0"/>
              </a:spcAft>
              <a:buClr>
                <a:schemeClr val="dk1"/>
              </a:buClr>
              <a:buSzPts val="1800"/>
              <a:buNone/>
              <a:defRPr sz="1200" b="1"/>
            </a:lvl3pPr>
            <a:lvl4pPr marL="1828800" lvl="3" indent="-228600" algn="l">
              <a:lnSpc>
                <a:spcPct val="100000"/>
              </a:lnSpc>
              <a:spcBef>
                <a:spcPts val="213"/>
              </a:spcBef>
              <a:spcAft>
                <a:spcPts val="0"/>
              </a:spcAft>
              <a:buClr>
                <a:schemeClr val="dk1"/>
              </a:buClr>
              <a:buSzPts val="1600"/>
              <a:buNone/>
              <a:defRPr sz="1067" b="1"/>
            </a:lvl4pPr>
            <a:lvl5pPr marL="2286000" lvl="4" indent="-228600" algn="l">
              <a:lnSpc>
                <a:spcPct val="100000"/>
              </a:lnSpc>
              <a:spcBef>
                <a:spcPts val="213"/>
              </a:spcBef>
              <a:spcAft>
                <a:spcPts val="0"/>
              </a:spcAft>
              <a:buClr>
                <a:schemeClr val="dk1"/>
              </a:buClr>
              <a:buSzPts val="1600"/>
              <a:buNone/>
              <a:defRPr sz="1067" b="1"/>
            </a:lvl5pPr>
            <a:lvl6pPr marL="2743200" lvl="5" indent="-228600" algn="l">
              <a:lnSpc>
                <a:spcPct val="100000"/>
              </a:lnSpc>
              <a:spcBef>
                <a:spcPts val="213"/>
              </a:spcBef>
              <a:spcAft>
                <a:spcPts val="0"/>
              </a:spcAft>
              <a:buClr>
                <a:schemeClr val="dk1"/>
              </a:buClr>
              <a:buSzPts val="1600"/>
              <a:buNone/>
              <a:defRPr sz="1067" b="1"/>
            </a:lvl6pPr>
            <a:lvl7pPr marL="3200400" lvl="6" indent="-228600" algn="l">
              <a:lnSpc>
                <a:spcPct val="100000"/>
              </a:lnSpc>
              <a:spcBef>
                <a:spcPts val="213"/>
              </a:spcBef>
              <a:spcAft>
                <a:spcPts val="0"/>
              </a:spcAft>
              <a:buClr>
                <a:schemeClr val="dk1"/>
              </a:buClr>
              <a:buSzPts val="1600"/>
              <a:buNone/>
              <a:defRPr sz="1067" b="1"/>
            </a:lvl7pPr>
            <a:lvl8pPr marL="3657600" lvl="7" indent="-228600" algn="l">
              <a:lnSpc>
                <a:spcPct val="100000"/>
              </a:lnSpc>
              <a:spcBef>
                <a:spcPts val="213"/>
              </a:spcBef>
              <a:spcAft>
                <a:spcPts val="0"/>
              </a:spcAft>
              <a:buClr>
                <a:schemeClr val="dk1"/>
              </a:buClr>
              <a:buSzPts val="1600"/>
              <a:buNone/>
              <a:defRPr sz="1067" b="1"/>
            </a:lvl8pPr>
            <a:lvl9pPr marL="4114800" lvl="8" indent="-228600" algn="l">
              <a:lnSpc>
                <a:spcPct val="100000"/>
              </a:lnSpc>
              <a:spcBef>
                <a:spcPts val="213"/>
              </a:spcBef>
              <a:spcAft>
                <a:spcPts val="0"/>
              </a:spcAft>
              <a:buClr>
                <a:schemeClr val="dk1"/>
              </a:buClr>
              <a:buSzPts val="1600"/>
              <a:buNone/>
              <a:defRPr sz="1067" b="1"/>
            </a:lvl9pPr>
          </a:lstStyle>
          <a:p>
            <a:endParaRPr/>
          </a:p>
        </p:txBody>
      </p:sp>
      <p:sp>
        <p:nvSpPr>
          <p:cNvPr id="41" name="Google Shape;41;p6"/>
          <p:cNvSpPr txBox="1">
            <a:spLocks noGrp="1"/>
          </p:cNvSpPr>
          <p:nvPr>
            <p:ph type="body" idx="2"/>
          </p:nvPr>
        </p:nvSpPr>
        <p:spPr>
          <a:xfrm>
            <a:off x="304800" y="1449917"/>
            <a:ext cx="2693459" cy="263419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320"/>
              </a:spcBef>
              <a:spcAft>
                <a:spcPts val="0"/>
              </a:spcAft>
              <a:buClr>
                <a:schemeClr val="dk1"/>
              </a:buClr>
              <a:buSzPts val="2400"/>
              <a:buChar char="•"/>
              <a:defRPr sz="1600"/>
            </a:lvl1pPr>
            <a:lvl2pPr marL="914400" lvl="1" indent="-355600" algn="l">
              <a:lnSpc>
                <a:spcPct val="100000"/>
              </a:lnSpc>
              <a:spcBef>
                <a:spcPts val="267"/>
              </a:spcBef>
              <a:spcAft>
                <a:spcPts val="0"/>
              </a:spcAft>
              <a:buClr>
                <a:schemeClr val="dk1"/>
              </a:buClr>
              <a:buSzPts val="2000"/>
              <a:buChar char="–"/>
              <a:defRPr sz="1333"/>
            </a:lvl2pPr>
            <a:lvl3pPr marL="1371600" lvl="2" indent="-342900" algn="l">
              <a:lnSpc>
                <a:spcPct val="100000"/>
              </a:lnSpc>
              <a:spcBef>
                <a:spcPts val="240"/>
              </a:spcBef>
              <a:spcAft>
                <a:spcPts val="0"/>
              </a:spcAft>
              <a:buClr>
                <a:schemeClr val="dk1"/>
              </a:buClr>
              <a:buSzPts val="1800"/>
              <a:buChar char="•"/>
              <a:defRPr sz="1200"/>
            </a:lvl3pPr>
            <a:lvl4pPr marL="1828800" lvl="3" indent="-330200" algn="l">
              <a:lnSpc>
                <a:spcPct val="100000"/>
              </a:lnSpc>
              <a:spcBef>
                <a:spcPts val="213"/>
              </a:spcBef>
              <a:spcAft>
                <a:spcPts val="0"/>
              </a:spcAft>
              <a:buClr>
                <a:schemeClr val="dk1"/>
              </a:buClr>
              <a:buSzPts val="1600"/>
              <a:buChar char="–"/>
              <a:defRPr sz="1067"/>
            </a:lvl4pPr>
            <a:lvl5pPr marL="2286000" lvl="4" indent="-330200" algn="l">
              <a:lnSpc>
                <a:spcPct val="100000"/>
              </a:lnSpc>
              <a:spcBef>
                <a:spcPts val="213"/>
              </a:spcBef>
              <a:spcAft>
                <a:spcPts val="0"/>
              </a:spcAft>
              <a:buClr>
                <a:schemeClr val="dk1"/>
              </a:buClr>
              <a:buSzPts val="1600"/>
              <a:buChar char="»"/>
              <a:defRPr sz="1067"/>
            </a:lvl5pPr>
            <a:lvl6pPr marL="2743200" lvl="5" indent="-330200" algn="l">
              <a:lnSpc>
                <a:spcPct val="100000"/>
              </a:lnSpc>
              <a:spcBef>
                <a:spcPts val="213"/>
              </a:spcBef>
              <a:spcAft>
                <a:spcPts val="0"/>
              </a:spcAft>
              <a:buClr>
                <a:schemeClr val="dk1"/>
              </a:buClr>
              <a:buSzPts val="1600"/>
              <a:buChar char="•"/>
              <a:defRPr sz="1067"/>
            </a:lvl6pPr>
            <a:lvl7pPr marL="3200400" lvl="6" indent="-330200" algn="l">
              <a:lnSpc>
                <a:spcPct val="100000"/>
              </a:lnSpc>
              <a:spcBef>
                <a:spcPts val="213"/>
              </a:spcBef>
              <a:spcAft>
                <a:spcPts val="0"/>
              </a:spcAft>
              <a:buClr>
                <a:schemeClr val="dk1"/>
              </a:buClr>
              <a:buSzPts val="1600"/>
              <a:buChar char="•"/>
              <a:defRPr sz="1067"/>
            </a:lvl7pPr>
            <a:lvl8pPr marL="3657600" lvl="7" indent="-330200" algn="l">
              <a:lnSpc>
                <a:spcPct val="100000"/>
              </a:lnSpc>
              <a:spcBef>
                <a:spcPts val="213"/>
              </a:spcBef>
              <a:spcAft>
                <a:spcPts val="0"/>
              </a:spcAft>
              <a:buClr>
                <a:schemeClr val="dk1"/>
              </a:buClr>
              <a:buSzPts val="1600"/>
              <a:buChar char="•"/>
              <a:defRPr sz="1067"/>
            </a:lvl8pPr>
            <a:lvl9pPr marL="4114800" lvl="8" indent="-330200" algn="l">
              <a:lnSpc>
                <a:spcPct val="100000"/>
              </a:lnSpc>
              <a:spcBef>
                <a:spcPts val="213"/>
              </a:spcBef>
              <a:spcAft>
                <a:spcPts val="0"/>
              </a:spcAft>
              <a:buClr>
                <a:schemeClr val="dk1"/>
              </a:buClr>
              <a:buSzPts val="1600"/>
              <a:buChar char="•"/>
              <a:defRPr sz="1067"/>
            </a:lvl9pPr>
          </a:lstStyle>
          <a:p>
            <a:endParaRPr/>
          </a:p>
        </p:txBody>
      </p:sp>
      <p:sp>
        <p:nvSpPr>
          <p:cNvPr id="42" name="Google Shape;42;p6"/>
          <p:cNvSpPr txBox="1">
            <a:spLocks noGrp="1"/>
          </p:cNvSpPr>
          <p:nvPr>
            <p:ph type="body" idx="3"/>
          </p:nvPr>
        </p:nvSpPr>
        <p:spPr>
          <a:xfrm>
            <a:off x="3096684" y="1023409"/>
            <a:ext cx="2694517" cy="426508"/>
          </a:xfrm>
          <a:prstGeom prst="rect">
            <a:avLst/>
          </a:prstGeom>
          <a:noFill/>
          <a:ln>
            <a:noFill/>
          </a:ln>
        </p:spPr>
        <p:txBody>
          <a:bodyPr spcFirstLastPara="1" wrap="square" lIns="91425" tIns="45700" rIns="91425" bIns="45700" anchor="b" anchorCtr="0">
            <a:normAutofit/>
          </a:bodyPr>
          <a:lstStyle>
            <a:lvl1pPr marL="457200" lvl="0" indent="-228600" algn="l">
              <a:lnSpc>
                <a:spcPct val="100000"/>
              </a:lnSpc>
              <a:spcBef>
                <a:spcPts val="320"/>
              </a:spcBef>
              <a:spcAft>
                <a:spcPts val="0"/>
              </a:spcAft>
              <a:buClr>
                <a:schemeClr val="dk1"/>
              </a:buClr>
              <a:buSzPts val="2400"/>
              <a:buNone/>
              <a:defRPr sz="1600" b="1"/>
            </a:lvl1pPr>
            <a:lvl2pPr marL="914400" lvl="1" indent="-228600" algn="l">
              <a:lnSpc>
                <a:spcPct val="100000"/>
              </a:lnSpc>
              <a:spcBef>
                <a:spcPts val="267"/>
              </a:spcBef>
              <a:spcAft>
                <a:spcPts val="0"/>
              </a:spcAft>
              <a:buClr>
                <a:schemeClr val="dk1"/>
              </a:buClr>
              <a:buSzPts val="2000"/>
              <a:buNone/>
              <a:defRPr sz="1333" b="1"/>
            </a:lvl2pPr>
            <a:lvl3pPr marL="1371600" lvl="2" indent="-228600" algn="l">
              <a:lnSpc>
                <a:spcPct val="100000"/>
              </a:lnSpc>
              <a:spcBef>
                <a:spcPts val="240"/>
              </a:spcBef>
              <a:spcAft>
                <a:spcPts val="0"/>
              </a:spcAft>
              <a:buClr>
                <a:schemeClr val="dk1"/>
              </a:buClr>
              <a:buSzPts val="1800"/>
              <a:buNone/>
              <a:defRPr sz="1200" b="1"/>
            </a:lvl3pPr>
            <a:lvl4pPr marL="1828800" lvl="3" indent="-228600" algn="l">
              <a:lnSpc>
                <a:spcPct val="100000"/>
              </a:lnSpc>
              <a:spcBef>
                <a:spcPts val="213"/>
              </a:spcBef>
              <a:spcAft>
                <a:spcPts val="0"/>
              </a:spcAft>
              <a:buClr>
                <a:schemeClr val="dk1"/>
              </a:buClr>
              <a:buSzPts val="1600"/>
              <a:buNone/>
              <a:defRPr sz="1067" b="1"/>
            </a:lvl4pPr>
            <a:lvl5pPr marL="2286000" lvl="4" indent="-228600" algn="l">
              <a:lnSpc>
                <a:spcPct val="100000"/>
              </a:lnSpc>
              <a:spcBef>
                <a:spcPts val="213"/>
              </a:spcBef>
              <a:spcAft>
                <a:spcPts val="0"/>
              </a:spcAft>
              <a:buClr>
                <a:schemeClr val="dk1"/>
              </a:buClr>
              <a:buSzPts val="1600"/>
              <a:buNone/>
              <a:defRPr sz="1067" b="1"/>
            </a:lvl5pPr>
            <a:lvl6pPr marL="2743200" lvl="5" indent="-228600" algn="l">
              <a:lnSpc>
                <a:spcPct val="100000"/>
              </a:lnSpc>
              <a:spcBef>
                <a:spcPts val="213"/>
              </a:spcBef>
              <a:spcAft>
                <a:spcPts val="0"/>
              </a:spcAft>
              <a:buClr>
                <a:schemeClr val="dk1"/>
              </a:buClr>
              <a:buSzPts val="1600"/>
              <a:buNone/>
              <a:defRPr sz="1067" b="1"/>
            </a:lvl6pPr>
            <a:lvl7pPr marL="3200400" lvl="6" indent="-228600" algn="l">
              <a:lnSpc>
                <a:spcPct val="100000"/>
              </a:lnSpc>
              <a:spcBef>
                <a:spcPts val="213"/>
              </a:spcBef>
              <a:spcAft>
                <a:spcPts val="0"/>
              </a:spcAft>
              <a:buClr>
                <a:schemeClr val="dk1"/>
              </a:buClr>
              <a:buSzPts val="1600"/>
              <a:buNone/>
              <a:defRPr sz="1067" b="1"/>
            </a:lvl7pPr>
            <a:lvl8pPr marL="3657600" lvl="7" indent="-228600" algn="l">
              <a:lnSpc>
                <a:spcPct val="100000"/>
              </a:lnSpc>
              <a:spcBef>
                <a:spcPts val="213"/>
              </a:spcBef>
              <a:spcAft>
                <a:spcPts val="0"/>
              </a:spcAft>
              <a:buClr>
                <a:schemeClr val="dk1"/>
              </a:buClr>
              <a:buSzPts val="1600"/>
              <a:buNone/>
              <a:defRPr sz="1067" b="1"/>
            </a:lvl8pPr>
            <a:lvl9pPr marL="4114800" lvl="8" indent="-228600" algn="l">
              <a:lnSpc>
                <a:spcPct val="100000"/>
              </a:lnSpc>
              <a:spcBef>
                <a:spcPts val="213"/>
              </a:spcBef>
              <a:spcAft>
                <a:spcPts val="0"/>
              </a:spcAft>
              <a:buClr>
                <a:schemeClr val="dk1"/>
              </a:buClr>
              <a:buSzPts val="1600"/>
              <a:buNone/>
              <a:defRPr sz="1067" b="1"/>
            </a:lvl9pPr>
          </a:lstStyle>
          <a:p>
            <a:endParaRPr/>
          </a:p>
        </p:txBody>
      </p:sp>
      <p:sp>
        <p:nvSpPr>
          <p:cNvPr id="43" name="Google Shape;43;p6"/>
          <p:cNvSpPr txBox="1">
            <a:spLocks noGrp="1"/>
          </p:cNvSpPr>
          <p:nvPr>
            <p:ph type="body" idx="4"/>
          </p:nvPr>
        </p:nvSpPr>
        <p:spPr>
          <a:xfrm>
            <a:off x="3096684" y="1449917"/>
            <a:ext cx="2694517" cy="2634192"/>
          </a:xfrm>
          <a:prstGeom prst="rect">
            <a:avLst/>
          </a:prstGeom>
          <a:noFill/>
          <a:ln>
            <a:noFill/>
          </a:ln>
        </p:spPr>
        <p:txBody>
          <a:bodyPr spcFirstLastPara="1" wrap="square" lIns="91425" tIns="45700" rIns="91425" bIns="45700" anchor="t" anchorCtr="0">
            <a:normAutofit/>
          </a:bodyPr>
          <a:lstStyle>
            <a:lvl1pPr marL="457200" lvl="0" indent="-381000" algn="l">
              <a:lnSpc>
                <a:spcPct val="100000"/>
              </a:lnSpc>
              <a:spcBef>
                <a:spcPts val="320"/>
              </a:spcBef>
              <a:spcAft>
                <a:spcPts val="0"/>
              </a:spcAft>
              <a:buClr>
                <a:schemeClr val="dk1"/>
              </a:buClr>
              <a:buSzPts val="2400"/>
              <a:buChar char="•"/>
              <a:defRPr sz="1600"/>
            </a:lvl1pPr>
            <a:lvl2pPr marL="914400" lvl="1" indent="-355600" algn="l">
              <a:lnSpc>
                <a:spcPct val="100000"/>
              </a:lnSpc>
              <a:spcBef>
                <a:spcPts val="267"/>
              </a:spcBef>
              <a:spcAft>
                <a:spcPts val="0"/>
              </a:spcAft>
              <a:buClr>
                <a:schemeClr val="dk1"/>
              </a:buClr>
              <a:buSzPts val="2000"/>
              <a:buChar char="–"/>
              <a:defRPr sz="1333"/>
            </a:lvl2pPr>
            <a:lvl3pPr marL="1371600" lvl="2" indent="-342900" algn="l">
              <a:lnSpc>
                <a:spcPct val="100000"/>
              </a:lnSpc>
              <a:spcBef>
                <a:spcPts val="240"/>
              </a:spcBef>
              <a:spcAft>
                <a:spcPts val="0"/>
              </a:spcAft>
              <a:buClr>
                <a:schemeClr val="dk1"/>
              </a:buClr>
              <a:buSzPts val="1800"/>
              <a:buChar char="•"/>
              <a:defRPr sz="1200"/>
            </a:lvl3pPr>
            <a:lvl4pPr marL="1828800" lvl="3" indent="-330200" algn="l">
              <a:lnSpc>
                <a:spcPct val="100000"/>
              </a:lnSpc>
              <a:spcBef>
                <a:spcPts val="213"/>
              </a:spcBef>
              <a:spcAft>
                <a:spcPts val="0"/>
              </a:spcAft>
              <a:buClr>
                <a:schemeClr val="dk1"/>
              </a:buClr>
              <a:buSzPts val="1600"/>
              <a:buChar char="–"/>
              <a:defRPr sz="1067"/>
            </a:lvl4pPr>
            <a:lvl5pPr marL="2286000" lvl="4" indent="-330200" algn="l">
              <a:lnSpc>
                <a:spcPct val="100000"/>
              </a:lnSpc>
              <a:spcBef>
                <a:spcPts val="213"/>
              </a:spcBef>
              <a:spcAft>
                <a:spcPts val="0"/>
              </a:spcAft>
              <a:buClr>
                <a:schemeClr val="dk1"/>
              </a:buClr>
              <a:buSzPts val="1600"/>
              <a:buChar char="»"/>
              <a:defRPr sz="1067"/>
            </a:lvl5pPr>
            <a:lvl6pPr marL="2743200" lvl="5" indent="-330200" algn="l">
              <a:lnSpc>
                <a:spcPct val="100000"/>
              </a:lnSpc>
              <a:spcBef>
                <a:spcPts val="213"/>
              </a:spcBef>
              <a:spcAft>
                <a:spcPts val="0"/>
              </a:spcAft>
              <a:buClr>
                <a:schemeClr val="dk1"/>
              </a:buClr>
              <a:buSzPts val="1600"/>
              <a:buChar char="•"/>
              <a:defRPr sz="1067"/>
            </a:lvl6pPr>
            <a:lvl7pPr marL="3200400" lvl="6" indent="-330200" algn="l">
              <a:lnSpc>
                <a:spcPct val="100000"/>
              </a:lnSpc>
              <a:spcBef>
                <a:spcPts val="213"/>
              </a:spcBef>
              <a:spcAft>
                <a:spcPts val="0"/>
              </a:spcAft>
              <a:buClr>
                <a:schemeClr val="dk1"/>
              </a:buClr>
              <a:buSzPts val="1600"/>
              <a:buChar char="•"/>
              <a:defRPr sz="1067"/>
            </a:lvl7pPr>
            <a:lvl8pPr marL="3657600" lvl="7" indent="-330200" algn="l">
              <a:lnSpc>
                <a:spcPct val="100000"/>
              </a:lnSpc>
              <a:spcBef>
                <a:spcPts val="213"/>
              </a:spcBef>
              <a:spcAft>
                <a:spcPts val="0"/>
              </a:spcAft>
              <a:buClr>
                <a:schemeClr val="dk1"/>
              </a:buClr>
              <a:buSzPts val="1600"/>
              <a:buChar char="•"/>
              <a:defRPr sz="1067"/>
            </a:lvl8pPr>
            <a:lvl9pPr marL="4114800" lvl="8" indent="-330200" algn="l">
              <a:lnSpc>
                <a:spcPct val="100000"/>
              </a:lnSpc>
              <a:spcBef>
                <a:spcPts val="213"/>
              </a:spcBef>
              <a:spcAft>
                <a:spcPts val="0"/>
              </a:spcAft>
              <a:buClr>
                <a:schemeClr val="dk1"/>
              </a:buClr>
              <a:buSzPts val="1600"/>
              <a:buChar char="•"/>
              <a:defRPr sz="1067"/>
            </a:lvl9pPr>
          </a:lstStyle>
          <a:p>
            <a:endParaRPr/>
          </a:p>
        </p:txBody>
      </p:sp>
      <p:sp>
        <p:nvSpPr>
          <p:cNvPr id="44" name="Google Shape;44;p6"/>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5" name="Google Shape;45;p6"/>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6" name="Google Shape;46;p6"/>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7"/>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7"/>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0" name="Google Shape;50;p7"/>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1" name="Google Shape;51;p7"/>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304800" y="182033"/>
            <a:ext cx="2005542" cy="7747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1333"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2383367" y="182034"/>
            <a:ext cx="3407833" cy="3902075"/>
          </a:xfrm>
          <a:prstGeom prst="rect">
            <a:avLst/>
          </a:prstGeom>
          <a:noFill/>
          <a:ln>
            <a:noFill/>
          </a:ln>
        </p:spPr>
        <p:txBody>
          <a:bodyPr spcFirstLastPara="1" wrap="square" lIns="91425" tIns="45700" rIns="91425" bIns="45700" anchor="t" anchorCtr="0">
            <a:normAutofit/>
          </a:bodyPr>
          <a:lstStyle>
            <a:lvl1pPr marL="457200" lvl="0" indent="-431800" algn="l">
              <a:lnSpc>
                <a:spcPct val="100000"/>
              </a:lnSpc>
              <a:spcBef>
                <a:spcPts val="427"/>
              </a:spcBef>
              <a:spcAft>
                <a:spcPts val="0"/>
              </a:spcAft>
              <a:buClr>
                <a:schemeClr val="dk1"/>
              </a:buClr>
              <a:buSzPts val="3200"/>
              <a:buChar char="•"/>
              <a:defRPr sz="2133"/>
            </a:lvl1pPr>
            <a:lvl2pPr marL="914400" lvl="1" indent="-406400" algn="l">
              <a:lnSpc>
                <a:spcPct val="100000"/>
              </a:lnSpc>
              <a:spcBef>
                <a:spcPts val="373"/>
              </a:spcBef>
              <a:spcAft>
                <a:spcPts val="0"/>
              </a:spcAft>
              <a:buClr>
                <a:schemeClr val="dk1"/>
              </a:buClr>
              <a:buSzPts val="2800"/>
              <a:buChar char="–"/>
              <a:defRPr sz="1867"/>
            </a:lvl2pPr>
            <a:lvl3pPr marL="1371600" lvl="2" indent="-381000" algn="l">
              <a:lnSpc>
                <a:spcPct val="100000"/>
              </a:lnSpc>
              <a:spcBef>
                <a:spcPts val="320"/>
              </a:spcBef>
              <a:spcAft>
                <a:spcPts val="0"/>
              </a:spcAft>
              <a:buClr>
                <a:schemeClr val="dk1"/>
              </a:buClr>
              <a:buSzPts val="2400"/>
              <a:buChar char="•"/>
              <a:defRPr sz="1600"/>
            </a:lvl3pPr>
            <a:lvl4pPr marL="1828800" lvl="3" indent="-355600" algn="l">
              <a:lnSpc>
                <a:spcPct val="100000"/>
              </a:lnSpc>
              <a:spcBef>
                <a:spcPts val="267"/>
              </a:spcBef>
              <a:spcAft>
                <a:spcPts val="0"/>
              </a:spcAft>
              <a:buClr>
                <a:schemeClr val="dk1"/>
              </a:buClr>
              <a:buSzPts val="2000"/>
              <a:buChar char="–"/>
              <a:defRPr sz="1333"/>
            </a:lvl4pPr>
            <a:lvl5pPr marL="2286000" lvl="4" indent="-355600" algn="l">
              <a:lnSpc>
                <a:spcPct val="100000"/>
              </a:lnSpc>
              <a:spcBef>
                <a:spcPts val="267"/>
              </a:spcBef>
              <a:spcAft>
                <a:spcPts val="0"/>
              </a:spcAft>
              <a:buClr>
                <a:schemeClr val="dk1"/>
              </a:buClr>
              <a:buSzPts val="2000"/>
              <a:buChar char="»"/>
              <a:defRPr sz="1333"/>
            </a:lvl5pPr>
            <a:lvl6pPr marL="2743200" lvl="5" indent="-355600" algn="l">
              <a:lnSpc>
                <a:spcPct val="100000"/>
              </a:lnSpc>
              <a:spcBef>
                <a:spcPts val="267"/>
              </a:spcBef>
              <a:spcAft>
                <a:spcPts val="0"/>
              </a:spcAft>
              <a:buClr>
                <a:schemeClr val="dk1"/>
              </a:buClr>
              <a:buSzPts val="2000"/>
              <a:buChar char="•"/>
              <a:defRPr sz="1333"/>
            </a:lvl6pPr>
            <a:lvl7pPr marL="3200400" lvl="6" indent="-355600" algn="l">
              <a:lnSpc>
                <a:spcPct val="100000"/>
              </a:lnSpc>
              <a:spcBef>
                <a:spcPts val="267"/>
              </a:spcBef>
              <a:spcAft>
                <a:spcPts val="0"/>
              </a:spcAft>
              <a:buClr>
                <a:schemeClr val="dk1"/>
              </a:buClr>
              <a:buSzPts val="2000"/>
              <a:buChar char="•"/>
              <a:defRPr sz="1333"/>
            </a:lvl7pPr>
            <a:lvl8pPr marL="3657600" lvl="7" indent="-355600" algn="l">
              <a:lnSpc>
                <a:spcPct val="100000"/>
              </a:lnSpc>
              <a:spcBef>
                <a:spcPts val="267"/>
              </a:spcBef>
              <a:spcAft>
                <a:spcPts val="0"/>
              </a:spcAft>
              <a:buClr>
                <a:schemeClr val="dk1"/>
              </a:buClr>
              <a:buSzPts val="2000"/>
              <a:buChar char="•"/>
              <a:defRPr sz="1333"/>
            </a:lvl8pPr>
            <a:lvl9pPr marL="4114800" lvl="8" indent="-355600" algn="l">
              <a:lnSpc>
                <a:spcPct val="100000"/>
              </a:lnSpc>
              <a:spcBef>
                <a:spcPts val="267"/>
              </a:spcBef>
              <a:spcAft>
                <a:spcPts val="0"/>
              </a:spcAft>
              <a:buClr>
                <a:schemeClr val="dk1"/>
              </a:buClr>
              <a:buSzPts val="2000"/>
              <a:buChar char="•"/>
              <a:defRPr sz="1333"/>
            </a:lvl9pPr>
          </a:lstStyle>
          <a:p>
            <a:endParaRPr/>
          </a:p>
        </p:txBody>
      </p:sp>
      <p:sp>
        <p:nvSpPr>
          <p:cNvPr id="55" name="Google Shape;55;p8"/>
          <p:cNvSpPr txBox="1">
            <a:spLocks noGrp="1"/>
          </p:cNvSpPr>
          <p:nvPr>
            <p:ph type="body" idx="2"/>
          </p:nvPr>
        </p:nvSpPr>
        <p:spPr>
          <a:xfrm>
            <a:off x="304800" y="956734"/>
            <a:ext cx="2005542" cy="31273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87"/>
              </a:spcBef>
              <a:spcAft>
                <a:spcPts val="0"/>
              </a:spcAft>
              <a:buClr>
                <a:schemeClr val="dk1"/>
              </a:buClr>
              <a:buSzPts val="1400"/>
              <a:buNone/>
              <a:defRPr sz="933"/>
            </a:lvl1pPr>
            <a:lvl2pPr marL="914400" lvl="1" indent="-228600" algn="l">
              <a:lnSpc>
                <a:spcPct val="100000"/>
              </a:lnSpc>
              <a:spcBef>
                <a:spcPts val="160"/>
              </a:spcBef>
              <a:spcAft>
                <a:spcPts val="0"/>
              </a:spcAft>
              <a:buClr>
                <a:schemeClr val="dk1"/>
              </a:buClr>
              <a:buSzPts val="1200"/>
              <a:buNone/>
              <a:defRPr sz="800"/>
            </a:lvl2pPr>
            <a:lvl3pPr marL="1371600" lvl="2" indent="-228600" algn="l">
              <a:lnSpc>
                <a:spcPct val="100000"/>
              </a:lnSpc>
              <a:spcBef>
                <a:spcPts val="133"/>
              </a:spcBef>
              <a:spcAft>
                <a:spcPts val="0"/>
              </a:spcAft>
              <a:buClr>
                <a:schemeClr val="dk1"/>
              </a:buClr>
              <a:buSzPts val="1000"/>
              <a:buNone/>
              <a:defRPr sz="667"/>
            </a:lvl3pPr>
            <a:lvl4pPr marL="1828800" lvl="3" indent="-228600" algn="l">
              <a:lnSpc>
                <a:spcPct val="100000"/>
              </a:lnSpc>
              <a:spcBef>
                <a:spcPts val="120"/>
              </a:spcBef>
              <a:spcAft>
                <a:spcPts val="0"/>
              </a:spcAft>
              <a:buClr>
                <a:schemeClr val="dk1"/>
              </a:buClr>
              <a:buSzPts val="900"/>
              <a:buNone/>
              <a:defRPr sz="600"/>
            </a:lvl4pPr>
            <a:lvl5pPr marL="2286000" lvl="4" indent="-228600" algn="l">
              <a:lnSpc>
                <a:spcPct val="100000"/>
              </a:lnSpc>
              <a:spcBef>
                <a:spcPts val="120"/>
              </a:spcBef>
              <a:spcAft>
                <a:spcPts val="0"/>
              </a:spcAft>
              <a:buClr>
                <a:schemeClr val="dk1"/>
              </a:buClr>
              <a:buSzPts val="900"/>
              <a:buNone/>
              <a:defRPr sz="600"/>
            </a:lvl5pPr>
            <a:lvl6pPr marL="2743200" lvl="5" indent="-228600" algn="l">
              <a:lnSpc>
                <a:spcPct val="100000"/>
              </a:lnSpc>
              <a:spcBef>
                <a:spcPts val="120"/>
              </a:spcBef>
              <a:spcAft>
                <a:spcPts val="0"/>
              </a:spcAft>
              <a:buClr>
                <a:schemeClr val="dk1"/>
              </a:buClr>
              <a:buSzPts val="900"/>
              <a:buNone/>
              <a:defRPr sz="600"/>
            </a:lvl6pPr>
            <a:lvl7pPr marL="3200400" lvl="6" indent="-228600" algn="l">
              <a:lnSpc>
                <a:spcPct val="100000"/>
              </a:lnSpc>
              <a:spcBef>
                <a:spcPts val="120"/>
              </a:spcBef>
              <a:spcAft>
                <a:spcPts val="0"/>
              </a:spcAft>
              <a:buClr>
                <a:schemeClr val="dk1"/>
              </a:buClr>
              <a:buSzPts val="900"/>
              <a:buNone/>
              <a:defRPr sz="600"/>
            </a:lvl7pPr>
            <a:lvl8pPr marL="3657600" lvl="7" indent="-228600" algn="l">
              <a:lnSpc>
                <a:spcPct val="100000"/>
              </a:lnSpc>
              <a:spcBef>
                <a:spcPts val="120"/>
              </a:spcBef>
              <a:spcAft>
                <a:spcPts val="0"/>
              </a:spcAft>
              <a:buClr>
                <a:schemeClr val="dk1"/>
              </a:buClr>
              <a:buSzPts val="900"/>
              <a:buNone/>
              <a:defRPr sz="600"/>
            </a:lvl8pPr>
            <a:lvl9pPr marL="4114800" lvl="8" indent="-228600" algn="l">
              <a:lnSpc>
                <a:spcPct val="100000"/>
              </a:lnSpc>
              <a:spcBef>
                <a:spcPts val="120"/>
              </a:spcBef>
              <a:spcAft>
                <a:spcPts val="0"/>
              </a:spcAft>
              <a:buClr>
                <a:schemeClr val="dk1"/>
              </a:buClr>
              <a:buSzPts val="900"/>
              <a:buNone/>
              <a:defRPr sz="600"/>
            </a:lvl9pPr>
          </a:lstStyle>
          <a:p>
            <a:endParaRPr/>
          </a:p>
        </p:txBody>
      </p:sp>
      <p:sp>
        <p:nvSpPr>
          <p:cNvPr id="56" name="Google Shape;56;p8"/>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8"/>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8" name="Google Shape;58;p8"/>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9"/>
        <p:cNvGrpSpPr/>
        <p:nvPr/>
      </p:nvGrpSpPr>
      <p:grpSpPr>
        <a:xfrm>
          <a:off x="0" y="0"/>
          <a:ext cx="0" cy="0"/>
          <a:chOff x="0" y="0"/>
          <a:chExt cx="0" cy="0"/>
        </a:xfrm>
      </p:grpSpPr>
      <p:sp>
        <p:nvSpPr>
          <p:cNvPr id="60" name="Google Shape;60;p9"/>
          <p:cNvSpPr txBox="1">
            <a:spLocks noGrp="1"/>
          </p:cNvSpPr>
          <p:nvPr>
            <p:ph type="title"/>
          </p:nvPr>
        </p:nvSpPr>
        <p:spPr>
          <a:xfrm>
            <a:off x="1194859" y="3200400"/>
            <a:ext cx="3657600" cy="377825"/>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chemeClr val="dk1"/>
              </a:buClr>
              <a:buSzPts val="2000"/>
              <a:buFont typeface="Calibri"/>
              <a:buNone/>
              <a:defRPr sz="1333"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9"/>
          <p:cNvSpPr>
            <a:spLocks noGrp="1"/>
          </p:cNvSpPr>
          <p:nvPr>
            <p:ph type="pic" idx="2"/>
          </p:nvPr>
        </p:nvSpPr>
        <p:spPr>
          <a:xfrm>
            <a:off x="1194859" y="408517"/>
            <a:ext cx="3657600" cy="2743200"/>
          </a:xfrm>
          <a:prstGeom prst="rect">
            <a:avLst/>
          </a:prstGeom>
          <a:noFill/>
          <a:ln>
            <a:noFill/>
          </a:ln>
        </p:spPr>
      </p:sp>
      <p:sp>
        <p:nvSpPr>
          <p:cNvPr id="62" name="Google Shape;62;p9"/>
          <p:cNvSpPr txBox="1">
            <a:spLocks noGrp="1"/>
          </p:cNvSpPr>
          <p:nvPr>
            <p:ph type="body" idx="1"/>
          </p:nvPr>
        </p:nvSpPr>
        <p:spPr>
          <a:xfrm>
            <a:off x="1194859" y="3578225"/>
            <a:ext cx="3657600" cy="536575"/>
          </a:xfrm>
          <a:prstGeom prst="rect">
            <a:avLst/>
          </a:prstGeom>
          <a:noFill/>
          <a:ln>
            <a:noFill/>
          </a:ln>
        </p:spPr>
        <p:txBody>
          <a:bodyPr spcFirstLastPara="1" wrap="square" lIns="91425" tIns="45700" rIns="91425" bIns="45700" anchor="t" anchorCtr="0">
            <a:normAutofit/>
          </a:bodyPr>
          <a:lstStyle>
            <a:lvl1pPr marL="457200" lvl="0" indent="-228600" algn="l">
              <a:lnSpc>
                <a:spcPct val="100000"/>
              </a:lnSpc>
              <a:spcBef>
                <a:spcPts val="187"/>
              </a:spcBef>
              <a:spcAft>
                <a:spcPts val="0"/>
              </a:spcAft>
              <a:buClr>
                <a:schemeClr val="dk1"/>
              </a:buClr>
              <a:buSzPts val="1400"/>
              <a:buNone/>
              <a:defRPr sz="933"/>
            </a:lvl1pPr>
            <a:lvl2pPr marL="914400" lvl="1" indent="-228600" algn="l">
              <a:lnSpc>
                <a:spcPct val="100000"/>
              </a:lnSpc>
              <a:spcBef>
                <a:spcPts val="160"/>
              </a:spcBef>
              <a:spcAft>
                <a:spcPts val="0"/>
              </a:spcAft>
              <a:buClr>
                <a:schemeClr val="dk1"/>
              </a:buClr>
              <a:buSzPts val="1200"/>
              <a:buNone/>
              <a:defRPr sz="800"/>
            </a:lvl2pPr>
            <a:lvl3pPr marL="1371600" lvl="2" indent="-228600" algn="l">
              <a:lnSpc>
                <a:spcPct val="100000"/>
              </a:lnSpc>
              <a:spcBef>
                <a:spcPts val="133"/>
              </a:spcBef>
              <a:spcAft>
                <a:spcPts val="0"/>
              </a:spcAft>
              <a:buClr>
                <a:schemeClr val="dk1"/>
              </a:buClr>
              <a:buSzPts val="1000"/>
              <a:buNone/>
              <a:defRPr sz="667"/>
            </a:lvl3pPr>
            <a:lvl4pPr marL="1828800" lvl="3" indent="-228600" algn="l">
              <a:lnSpc>
                <a:spcPct val="100000"/>
              </a:lnSpc>
              <a:spcBef>
                <a:spcPts val="120"/>
              </a:spcBef>
              <a:spcAft>
                <a:spcPts val="0"/>
              </a:spcAft>
              <a:buClr>
                <a:schemeClr val="dk1"/>
              </a:buClr>
              <a:buSzPts val="900"/>
              <a:buNone/>
              <a:defRPr sz="600"/>
            </a:lvl4pPr>
            <a:lvl5pPr marL="2286000" lvl="4" indent="-228600" algn="l">
              <a:lnSpc>
                <a:spcPct val="100000"/>
              </a:lnSpc>
              <a:spcBef>
                <a:spcPts val="120"/>
              </a:spcBef>
              <a:spcAft>
                <a:spcPts val="0"/>
              </a:spcAft>
              <a:buClr>
                <a:schemeClr val="dk1"/>
              </a:buClr>
              <a:buSzPts val="900"/>
              <a:buNone/>
              <a:defRPr sz="600"/>
            </a:lvl5pPr>
            <a:lvl6pPr marL="2743200" lvl="5" indent="-228600" algn="l">
              <a:lnSpc>
                <a:spcPct val="100000"/>
              </a:lnSpc>
              <a:spcBef>
                <a:spcPts val="120"/>
              </a:spcBef>
              <a:spcAft>
                <a:spcPts val="0"/>
              </a:spcAft>
              <a:buClr>
                <a:schemeClr val="dk1"/>
              </a:buClr>
              <a:buSzPts val="900"/>
              <a:buNone/>
              <a:defRPr sz="600"/>
            </a:lvl6pPr>
            <a:lvl7pPr marL="3200400" lvl="6" indent="-228600" algn="l">
              <a:lnSpc>
                <a:spcPct val="100000"/>
              </a:lnSpc>
              <a:spcBef>
                <a:spcPts val="120"/>
              </a:spcBef>
              <a:spcAft>
                <a:spcPts val="0"/>
              </a:spcAft>
              <a:buClr>
                <a:schemeClr val="dk1"/>
              </a:buClr>
              <a:buSzPts val="900"/>
              <a:buNone/>
              <a:defRPr sz="600"/>
            </a:lvl7pPr>
            <a:lvl8pPr marL="3657600" lvl="7" indent="-228600" algn="l">
              <a:lnSpc>
                <a:spcPct val="100000"/>
              </a:lnSpc>
              <a:spcBef>
                <a:spcPts val="120"/>
              </a:spcBef>
              <a:spcAft>
                <a:spcPts val="0"/>
              </a:spcAft>
              <a:buClr>
                <a:schemeClr val="dk1"/>
              </a:buClr>
              <a:buSzPts val="900"/>
              <a:buNone/>
              <a:defRPr sz="600"/>
            </a:lvl8pPr>
            <a:lvl9pPr marL="4114800" lvl="8" indent="-228600" algn="l">
              <a:lnSpc>
                <a:spcPct val="100000"/>
              </a:lnSpc>
              <a:spcBef>
                <a:spcPts val="120"/>
              </a:spcBef>
              <a:spcAft>
                <a:spcPts val="0"/>
              </a:spcAft>
              <a:buClr>
                <a:schemeClr val="dk1"/>
              </a:buClr>
              <a:buSzPts val="900"/>
              <a:buNone/>
              <a:defRPr sz="600"/>
            </a:lvl9pPr>
          </a:lstStyle>
          <a:p>
            <a:endParaRPr/>
          </a:p>
        </p:txBody>
      </p:sp>
      <p:sp>
        <p:nvSpPr>
          <p:cNvPr id="63" name="Google Shape;63;p9"/>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4" name="Google Shape;64;p9"/>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65" name="Google Shape;65;p9"/>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6"/>
        <p:cNvGrpSpPr/>
        <p:nvPr/>
      </p:nvGrpSpPr>
      <p:grpSpPr>
        <a:xfrm>
          <a:off x="0" y="0"/>
          <a:ext cx="0" cy="0"/>
          <a:chOff x="0" y="0"/>
          <a:chExt cx="0" cy="0"/>
        </a:xfrm>
      </p:grpSpPr>
      <p:sp>
        <p:nvSpPr>
          <p:cNvPr id="67" name="Google Shape;67;p10"/>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0"/>
          <p:cNvSpPr txBox="1">
            <a:spLocks noGrp="1"/>
          </p:cNvSpPr>
          <p:nvPr>
            <p:ph type="body" idx="1"/>
          </p:nvPr>
        </p:nvSpPr>
        <p:spPr>
          <a:xfrm rot="5400000">
            <a:off x="1539346" y="-167745"/>
            <a:ext cx="3017309" cy="54864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240"/>
              </a:spcBef>
              <a:spcAft>
                <a:spcPts val="0"/>
              </a:spcAft>
              <a:buClr>
                <a:schemeClr val="dk1"/>
              </a:buClr>
              <a:buSzPts val="1800"/>
              <a:buChar char="•"/>
              <a:defRPr/>
            </a:lvl1pPr>
            <a:lvl2pPr marL="914400" lvl="1" indent="-342900" algn="l">
              <a:lnSpc>
                <a:spcPct val="100000"/>
              </a:lnSpc>
              <a:spcBef>
                <a:spcPts val="240"/>
              </a:spcBef>
              <a:spcAft>
                <a:spcPts val="0"/>
              </a:spcAft>
              <a:buClr>
                <a:schemeClr val="dk1"/>
              </a:buClr>
              <a:buSzPts val="1800"/>
              <a:buChar char="–"/>
              <a:defRPr/>
            </a:lvl2pPr>
            <a:lvl3pPr marL="1371600" lvl="2" indent="-342900" algn="l">
              <a:lnSpc>
                <a:spcPct val="100000"/>
              </a:lnSpc>
              <a:spcBef>
                <a:spcPts val="240"/>
              </a:spcBef>
              <a:spcAft>
                <a:spcPts val="0"/>
              </a:spcAft>
              <a:buClr>
                <a:schemeClr val="dk1"/>
              </a:buClr>
              <a:buSzPts val="1800"/>
              <a:buChar char="•"/>
              <a:defRPr/>
            </a:lvl3pPr>
            <a:lvl4pPr marL="1828800" lvl="3" indent="-342900" algn="l">
              <a:lnSpc>
                <a:spcPct val="100000"/>
              </a:lnSpc>
              <a:spcBef>
                <a:spcPts val="240"/>
              </a:spcBef>
              <a:spcAft>
                <a:spcPts val="0"/>
              </a:spcAft>
              <a:buClr>
                <a:schemeClr val="dk1"/>
              </a:buClr>
              <a:buSzPts val="1800"/>
              <a:buChar char="–"/>
              <a:defRPr/>
            </a:lvl4pPr>
            <a:lvl5pPr marL="2286000" lvl="4" indent="-342900" algn="l">
              <a:lnSpc>
                <a:spcPct val="100000"/>
              </a:lnSpc>
              <a:spcBef>
                <a:spcPts val="240"/>
              </a:spcBef>
              <a:spcAft>
                <a:spcPts val="0"/>
              </a:spcAft>
              <a:buClr>
                <a:schemeClr val="dk1"/>
              </a:buClr>
              <a:buSzPts val="1800"/>
              <a:buChar char="»"/>
              <a:defRPr/>
            </a:lvl5pPr>
            <a:lvl6pPr marL="2743200" lvl="5" indent="-342900" algn="l">
              <a:lnSpc>
                <a:spcPct val="100000"/>
              </a:lnSpc>
              <a:spcBef>
                <a:spcPts val="240"/>
              </a:spcBef>
              <a:spcAft>
                <a:spcPts val="0"/>
              </a:spcAft>
              <a:buClr>
                <a:schemeClr val="dk1"/>
              </a:buClr>
              <a:buSzPts val="1800"/>
              <a:buChar char="•"/>
              <a:defRPr/>
            </a:lvl6pPr>
            <a:lvl7pPr marL="3200400" lvl="6" indent="-342900" algn="l">
              <a:lnSpc>
                <a:spcPct val="100000"/>
              </a:lnSpc>
              <a:spcBef>
                <a:spcPts val="240"/>
              </a:spcBef>
              <a:spcAft>
                <a:spcPts val="0"/>
              </a:spcAft>
              <a:buClr>
                <a:schemeClr val="dk1"/>
              </a:buClr>
              <a:buSzPts val="1800"/>
              <a:buChar char="•"/>
              <a:defRPr/>
            </a:lvl7pPr>
            <a:lvl8pPr marL="3657600" lvl="7" indent="-342900" algn="l">
              <a:lnSpc>
                <a:spcPct val="100000"/>
              </a:lnSpc>
              <a:spcBef>
                <a:spcPts val="240"/>
              </a:spcBef>
              <a:spcAft>
                <a:spcPts val="0"/>
              </a:spcAft>
              <a:buClr>
                <a:schemeClr val="dk1"/>
              </a:buClr>
              <a:buSzPts val="1800"/>
              <a:buChar char="•"/>
              <a:defRPr/>
            </a:lvl8pPr>
            <a:lvl9pPr marL="4114800" lvl="8" indent="-342900" algn="l">
              <a:lnSpc>
                <a:spcPct val="100000"/>
              </a:lnSpc>
              <a:spcBef>
                <a:spcPts val="240"/>
              </a:spcBef>
              <a:spcAft>
                <a:spcPts val="0"/>
              </a:spcAft>
              <a:buClr>
                <a:schemeClr val="dk1"/>
              </a:buClr>
              <a:buSzPts val="1800"/>
              <a:buChar char="•"/>
              <a:defRPr/>
            </a:lvl9pPr>
          </a:lstStyle>
          <a:p>
            <a:endParaRPr/>
          </a:p>
        </p:txBody>
      </p:sp>
      <p:sp>
        <p:nvSpPr>
          <p:cNvPr id="69" name="Google Shape;69;p10"/>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0" name="Google Shape;70;p10"/>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1" name="Google Shape;71;p10"/>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rot="5400000">
            <a:off x="3154892" y="1447801"/>
            <a:ext cx="3901017" cy="1371600"/>
          </a:xfrm>
          <a:prstGeom prst="rect">
            <a:avLst/>
          </a:prstGeom>
          <a:noFill/>
          <a:ln>
            <a:noFill/>
          </a:ln>
        </p:spPr>
        <p:txBody>
          <a:bodyPr spcFirstLastPara="1" wrap="square" lIns="91425" tIns="45700" rIns="91425" bIns="45700" anchor="ctr" anchorCtr="0">
            <a:norm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360892" y="127000"/>
            <a:ext cx="3901017" cy="4013200"/>
          </a:xfrm>
          <a:prstGeom prst="rect">
            <a:avLst/>
          </a:prstGeom>
          <a:noFill/>
          <a:ln>
            <a:noFill/>
          </a:ln>
        </p:spPr>
        <p:txBody>
          <a:bodyPr spcFirstLastPara="1" wrap="square" lIns="91425" tIns="45700" rIns="91425" bIns="45700" anchor="t" anchorCtr="0">
            <a:normAutofit/>
          </a:bodyPr>
          <a:lstStyle>
            <a:lvl1pPr marL="457200" lvl="0" indent="-342900" algn="l">
              <a:lnSpc>
                <a:spcPct val="100000"/>
              </a:lnSpc>
              <a:spcBef>
                <a:spcPts val="240"/>
              </a:spcBef>
              <a:spcAft>
                <a:spcPts val="0"/>
              </a:spcAft>
              <a:buClr>
                <a:schemeClr val="dk1"/>
              </a:buClr>
              <a:buSzPts val="1800"/>
              <a:buChar char="•"/>
              <a:defRPr/>
            </a:lvl1pPr>
            <a:lvl2pPr marL="914400" lvl="1" indent="-342900" algn="l">
              <a:lnSpc>
                <a:spcPct val="100000"/>
              </a:lnSpc>
              <a:spcBef>
                <a:spcPts val="240"/>
              </a:spcBef>
              <a:spcAft>
                <a:spcPts val="0"/>
              </a:spcAft>
              <a:buClr>
                <a:schemeClr val="dk1"/>
              </a:buClr>
              <a:buSzPts val="1800"/>
              <a:buChar char="–"/>
              <a:defRPr/>
            </a:lvl2pPr>
            <a:lvl3pPr marL="1371600" lvl="2" indent="-342900" algn="l">
              <a:lnSpc>
                <a:spcPct val="100000"/>
              </a:lnSpc>
              <a:spcBef>
                <a:spcPts val="240"/>
              </a:spcBef>
              <a:spcAft>
                <a:spcPts val="0"/>
              </a:spcAft>
              <a:buClr>
                <a:schemeClr val="dk1"/>
              </a:buClr>
              <a:buSzPts val="1800"/>
              <a:buChar char="•"/>
              <a:defRPr/>
            </a:lvl3pPr>
            <a:lvl4pPr marL="1828800" lvl="3" indent="-342900" algn="l">
              <a:lnSpc>
                <a:spcPct val="100000"/>
              </a:lnSpc>
              <a:spcBef>
                <a:spcPts val="240"/>
              </a:spcBef>
              <a:spcAft>
                <a:spcPts val="0"/>
              </a:spcAft>
              <a:buClr>
                <a:schemeClr val="dk1"/>
              </a:buClr>
              <a:buSzPts val="1800"/>
              <a:buChar char="–"/>
              <a:defRPr/>
            </a:lvl4pPr>
            <a:lvl5pPr marL="2286000" lvl="4" indent="-342900" algn="l">
              <a:lnSpc>
                <a:spcPct val="100000"/>
              </a:lnSpc>
              <a:spcBef>
                <a:spcPts val="240"/>
              </a:spcBef>
              <a:spcAft>
                <a:spcPts val="0"/>
              </a:spcAft>
              <a:buClr>
                <a:schemeClr val="dk1"/>
              </a:buClr>
              <a:buSzPts val="1800"/>
              <a:buChar char="»"/>
              <a:defRPr/>
            </a:lvl5pPr>
            <a:lvl6pPr marL="2743200" lvl="5" indent="-342900" algn="l">
              <a:lnSpc>
                <a:spcPct val="100000"/>
              </a:lnSpc>
              <a:spcBef>
                <a:spcPts val="240"/>
              </a:spcBef>
              <a:spcAft>
                <a:spcPts val="0"/>
              </a:spcAft>
              <a:buClr>
                <a:schemeClr val="dk1"/>
              </a:buClr>
              <a:buSzPts val="1800"/>
              <a:buChar char="•"/>
              <a:defRPr/>
            </a:lvl6pPr>
            <a:lvl7pPr marL="3200400" lvl="6" indent="-342900" algn="l">
              <a:lnSpc>
                <a:spcPct val="100000"/>
              </a:lnSpc>
              <a:spcBef>
                <a:spcPts val="240"/>
              </a:spcBef>
              <a:spcAft>
                <a:spcPts val="0"/>
              </a:spcAft>
              <a:buClr>
                <a:schemeClr val="dk1"/>
              </a:buClr>
              <a:buSzPts val="1800"/>
              <a:buChar char="•"/>
              <a:defRPr/>
            </a:lvl7pPr>
            <a:lvl8pPr marL="3657600" lvl="7" indent="-342900" algn="l">
              <a:lnSpc>
                <a:spcPct val="100000"/>
              </a:lnSpc>
              <a:spcBef>
                <a:spcPts val="240"/>
              </a:spcBef>
              <a:spcAft>
                <a:spcPts val="0"/>
              </a:spcAft>
              <a:buClr>
                <a:schemeClr val="dk1"/>
              </a:buClr>
              <a:buSzPts val="1800"/>
              <a:buChar char="•"/>
              <a:defRPr/>
            </a:lvl8pPr>
            <a:lvl9pPr marL="4114800" lvl="8" indent="-342900" algn="l">
              <a:lnSpc>
                <a:spcPct val="100000"/>
              </a:lnSpc>
              <a:spcBef>
                <a:spcPts val="24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6" name="Google Shape;76;p1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77" name="Google Shape;77;p1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marR="0" lvl="0" algn="ctr" rtl="0">
              <a:lnSpc>
                <a:spcPct val="100000"/>
              </a:lnSpc>
              <a:spcBef>
                <a:spcPts val="0"/>
              </a:spcBef>
              <a:spcAft>
                <a:spcPts val="0"/>
              </a:spcAft>
              <a:buClr>
                <a:schemeClr val="dk1"/>
              </a:buClr>
              <a:buSzPts val="4400"/>
              <a:buFont typeface="Montserrat"/>
              <a:buNone/>
              <a:defRPr sz="440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304800" y="1066800"/>
            <a:ext cx="5486400" cy="3017309"/>
          </a:xfrm>
          <a:prstGeom prst="rect">
            <a:avLst/>
          </a:prstGeom>
          <a:noFill/>
          <a:ln>
            <a:noFill/>
          </a:ln>
        </p:spPr>
        <p:txBody>
          <a:bodyPr spcFirstLastPara="1" wrap="square" lIns="91425" tIns="45700" rIns="91425" bIns="45700" anchor="t" anchorCtr="0">
            <a:normAutofit/>
          </a:bodyPr>
          <a:lstStyle>
            <a:lvl1pPr marL="457200" marR="0" lvl="0" indent="-431800" algn="l" rtl="0">
              <a:lnSpc>
                <a:spcPct val="100000"/>
              </a:lnSpc>
              <a:spcBef>
                <a:spcPts val="640"/>
              </a:spcBef>
              <a:spcAft>
                <a:spcPts val="0"/>
              </a:spcAft>
              <a:buClr>
                <a:schemeClr val="dk1"/>
              </a:buClr>
              <a:buSzPts val="3200"/>
              <a:buFont typeface="Montserrat"/>
              <a:buChar char="•"/>
              <a:defRPr sz="3200" i="0" u="none" strike="noStrike" cap="none">
                <a:solidFill>
                  <a:schemeClr val="dk1"/>
                </a:solidFill>
                <a:latin typeface="Montserrat"/>
                <a:ea typeface="Montserrat"/>
                <a:cs typeface="Montserrat"/>
                <a:sym typeface="Montserrat"/>
              </a:defRPr>
            </a:lvl1pPr>
            <a:lvl2pPr marL="914400" marR="0" lvl="1" indent="-406400" algn="l" rtl="0">
              <a:lnSpc>
                <a:spcPct val="100000"/>
              </a:lnSpc>
              <a:spcBef>
                <a:spcPts val="560"/>
              </a:spcBef>
              <a:spcAft>
                <a:spcPts val="0"/>
              </a:spcAft>
              <a:buClr>
                <a:schemeClr val="dk1"/>
              </a:buClr>
              <a:buSzPts val="2800"/>
              <a:buFont typeface="Montserrat"/>
              <a:buChar char="–"/>
              <a:defRPr sz="2800" i="0" u="none" strike="noStrike" cap="none">
                <a:solidFill>
                  <a:schemeClr val="dk1"/>
                </a:solidFill>
                <a:latin typeface="Montserrat"/>
                <a:ea typeface="Montserrat"/>
                <a:cs typeface="Montserrat"/>
                <a:sym typeface="Montserrat"/>
              </a:defRPr>
            </a:lvl2pPr>
            <a:lvl3pPr marL="1371600" marR="0" lvl="2" indent="-381000" algn="l" rtl="0">
              <a:lnSpc>
                <a:spcPct val="100000"/>
              </a:lnSpc>
              <a:spcBef>
                <a:spcPts val="480"/>
              </a:spcBef>
              <a:spcAft>
                <a:spcPts val="0"/>
              </a:spcAft>
              <a:buClr>
                <a:schemeClr val="dk1"/>
              </a:buClr>
              <a:buSzPts val="2400"/>
              <a:buFont typeface="Montserrat"/>
              <a:buChar char="•"/>
              <a:defRPr sz="2400" i="0" u="none" strike="noStrike" cap="none">
                <a:solidFill>
                  <a:schemeClr val="dk1"/>
                </a:solidFill>
                <a:latin typeface="Montserrat"/>
                <a:ea typeface="Montserrat"/>
                <a:cs typeface="Montserrat"/>
                <a:sym typeface="Montserrat"/>
              </a:defRPr>
            </a:lvl3pPr>
            <a:lvl4pPr marL="1828800" marR="0" lvl="3" indent="-355600" algn="l" rtl="0">
              <a:lnSpc>
                <a:spcPct val="100000"/>
              </a:lnSpc>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4pPr>
            <a:lvl5pPr marL="2286000" marR="0" lvl="4" indent="-355600" algn="l" rtl="0">
              <a:lnSpc>
                <a:spcPct val="100000"/>
              </a:lnSpc>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5pPr>
            <a:lvl6pPr marL="2743200" marR="0" lvl="5" indent="-355600" algn="l" rtl="0">
              <a:lnSpc>
                <a:spcPct val="100000"/>
              </a:lnSpc>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6pPr>
            <a:lvl7pPr marL="3200400" marR="0" lvl="6" indent="-355600" algn="l" rtl="0">
              <a:lnSpc>
                <a:spcPct val="100000"/>
              </a:lnSpc>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7pPr>
            <a:lvl8pPr marL="3657600" marR="0" lvl="7" indent="-355600" algn="l" rtl="0">
              <a:lnSpc>
                <a:spcPct val="100000"/>
              </a:lnSpc>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8pPr>
            <a:lvl9pPr marL="4114800" marR="0" lvl="8" indent="-355600" algn="l" rtl="0">
              <a:lnSpc>
                <a:spcPct val="100000"/>
              </a:lnSpc>
              <a:spcBef>
                <a:spcPts val="400"/>
              </a:spcBef>
              <a:spcAft>
                <a:spcPts val="0"/>
              </a:spcAft>
              <a:buClr>
                <a:schemeClr val="dk1"/>
              </a:buClr>
              <a:buSzPts val="2000"/>
              <a:buFont typeface="Montserrat"/>
              <a:buChar char="•"/>
              <a:defRPr sz="2000" i="0" u="none" strike="noStrike" cap="none">
                <a:solidFill>
                  <a:schemeClr val="dk1"/>
                </a:solidFill>
                <a:latin typeface="Montserrat"/>
                <a:ea typeface="Montserrat"/>
                <a:cs typeface="Montserrat"/>
                <a:sym typeface="Montserrat"/>
              </a:defRPr>
            </a:lvl9pPr>
          </a:lstStyle>
          <a:p>
            <a:endParaRPr/>
          </a:p>
        </p:txBody>
      </p:sp>
      <p:sp>
        <p:nvSpPr>
          <p:cNvPr id="12" name="Google Shape;12;p1"/>
          <p:cNvSpPr txBox="1">
            <a:spLocks noGrp="1"/>
          </p:cNvSpPr>
          <p:nvPr>
            <p:ph type="dt" idx="10"/>
          </p:nvPr>
        </p:nvSpPr>
        <p:spPr>
          <a:xfrm>
            <a:off x="304800" y="4237567"/>
            <a:ext cx="1422400" cy="243417"/>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888888"/>
              </a:buClr>
              <a:buSzPts val="1400"/>
              <a:buFont typeface="Calibri"/>
              <a:buNone/>
              <a:defRPr sz="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2082800" y="4237567"/>
            <a:ext cx="1930400" cy="243417"/>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888888"/>
              </a:buClr>
              <a:buSzPts val="1400"/>
              <a:buFont typeface="Calibri"/>
              <a:buNone/>
              <a:defRPr sz="8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2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4368800" y="4237567"/>
            <a:ext cx="1422400" cy="243417"/>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800"/>
              <a:buFont typeface="Calibri"/>
              <a:buNone/>
              <a:defRPr sz="8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jp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ngiab.ciroh.org"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hyperlink" Target="https://github.com/CIROH-UA/NGIAB_data_preprocess"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214"/>
        <p:cNvGrpSpPr/>
        <p:nvPr/>
      </p:nvGrpSpPr>
      <p:grpSpPr>
        <a:xfrm>
          <a:off x="0" y="0"/>
          <a:ext cx="0" cy="0"/>
          <a:chOff x="0" y="0"/>
          <a:chExt cx="0" cy="0"/>
        </a:xfrm>
      </p:grpSpPr>
      <p:sp>
        <p:nvSpPr>
          <p:cNvPr id="215" name="Google Shape;215;p21"/>
          <p:cNvSpPr/>
          <p:nvPr/>
        </p:nvSpPr>
        <p:spPr>
          <a:xfrm rot="-2700000">
            <a:off x="7292942" y="-4804169"/>
            <a:ext cx="5770596" cy="11517960"/>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216" name="Google Shape;216;p21"/>
          <p:cNvSpPr/>
          <p:nvPr/>
        </p:nvSpPr>
        <p:spPr>
          <a:xfrm rot="10800000">
            <a:off x="-2134552" y="0"/>
            <a:ext cx="14924861" cy="5264360"/>
          </a:xfrm>
          <a:custGeom>
            <a:avLst/>
            <a:gdLst/>
            <a:ahLst/>
            <a:cxnLst/>
            <a:rect l="l" t="t" r="r" b="b"/>
            <a:pathLst>
              <a:path w="22359343" h="7886681" extrusionOk="0">
                <a:moveTo>
                  <a:pt x="0" y="0"/>
                </a:moveTo>
                <a:lnTo>
                  <a:pt x="22359342" y="0"/>
                </a:lnTo>
                <a:lnTo>
                  <a:pt x="22359342" y="7886682"/>
                </a:lnTo>
                <a:lnTo>
                  <a:pt x="0" y="7886682"/>
                </a:lnTo>
                <a:lnTo>
                  <a:pt x="0" y="0"/>
                </a:lnTo>
                <a:close/>
              </a:path>
            </a:pathLst>
          </a:custGeom>
          <a:blipFill rotWithShape="1">
            <a:blip r:embed="rId3">
              <a:alphaModFix amt="36000"/>
            </a:blip>
            <a:stretch>
              <a:fillRect l="-6463" t="-3339" b="-4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217" name="Google Shape;217;p21"/>
          <p:cNvSpPr/>
          <p:nvPr/>
        </p:nvSpPr>
        <p:spPr>
          <a:xfrm>
            <a:off x="303309" y="98730"/>
            <a:ext cx="4280783" cy="1109067"/>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grpSp>
        <p:nvGrpSpPr>
          <p:cNvPr id="218" name="Google Shape;218;p21"/>
          <p:cNvGrpSpPr/>
          <p:nvPr/>
        </p:nvGrpSpPr>
        <p:grpSpPr>
          <a:xfrm>
            <a:off x="303309" y="1919364"/>
            <a:ext cx="7612427" cy="5261500"/>
            <a:chOff x="-24380" y="-1476099"/>
            <a:chExt cx="14340600" cy="10523000"/>
          </a:xfrm>
        </p:grpSpPr>
        <p:sp>
          <p:nvSpPr>
            <p:cNvPr id="219" name="Google Shape;219;p21"/>
            <p:cNvSpPr txBox="1"/>
            <p:nvPr/>
          </p:nvSpPr>
          <p:spPr>
            <a:xfrm>
              <a:off x="-24380" y="-1476099"/>
              <a:ext cx="14340600" cy="4524316"/>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Montserrat"/>
                <a:buNone/>
              </a:pPr>
              <a:r>
                <a:rPr lang="en-US" sz="3600" b="1" i="0" u="none" strike="noStrike" cap="none" dirty="0">
                  <a:solidFill>
                    <a:srgbClr val="FFFFFF"/>
                  </a:solidFill>
                  <a:latin typeface="Montserrat"/>
                  <a:ea typeface="Montserrat"/>
                  <a:cs typeface="Montserrat"/>
                  <a:sym typeface="Montserrat"/>
                </a:rPr>
                <a:t>ALWRC 2025:</a:t>
              </a:r>
            </a:p>
            <a:p>
              <a:pPr>
                <a:buSzPts val="3600"/>
              </a:pPr>
              <a:r>
                <a:rPr lang="en-US" sz="2500" b="1" i="0" u="none" strike="noStrike" cap="none" dirty="0">
                  <a:solidFill>
                    <a:srgbClr val="FFFFFF"/>
                  </a:solidFill>
                  <a:latin typeface="Montserrat"/>
                  <a:ea typeface="Montserrat"/>
                  <a:cs typeface="Montserrat"/>
                  <a:sym typeface="Montserrat"/>
                </a:rPr>
                <a:t>Advancing Hydrologic Modeling through Community-Driven Development: The NextGen Framework</a:t>
              </a:r>
              <a:br>
                <a:rPr lang="en-US" sz="3600" b="1" i="0" u="none" strike="noStrike" cap="none" dirty="0">
                  <a:solidFill>
                    <a:srgbClr val="FFFFFF"/>
                  </a:solidFill>
                  <a:latin typeface="Montserrat"/>
                  <a:ea typeface="Montserrat"/>
                  <a:cs typeface="Montserrat"/>
                  <a:sym typeface="Montserrat"/>
                </a:rPr>
              </a:br>
              <a:endParaRPr sz="3600" b="1" i="0" u="none" strike="noStrike" cap="none" dirty="0">
                <a:solidFill>
                  <a:srgbClr val="FFFFFF"/>
                </a:solidFill>
                <a:latin typeface="Montserrat"/>
                <a:ea typeface="Montserrat"/>
                <a:cs typeface="Montserrat"/>
                <a:sym typeface="Montserrat"/>
              </a:endParaRPr>
            </a:p>
          </p:txBody>
        </p:sp>
        <p:sp>
          <p:nvSpPr>
            <p:cNvPr id="220" name="Google Shape;220;p21"/>
            <p:cNvSpPr txBox="1"/>
            <p:nvPr/>
          </p:nvSpPr>
          <p:spPr>
            <a:xfrm>
              <a:off x="-24380" y="7089443"/>
              <a:ext cx="11317493" cy="1957458"/>
            </a:xfrm>
            <a:prstGeom prst="rect">
              <a:avLst/>
            </a:prstGeom>
            <a:noFill/>
            <a:ln>
              <a:noFill/>
            </a:ln>
          </p:spPr>
          <p:txBody>
            <a:bodyPr spcFirstLastPara="1" wrap="square" lIns="0" tIns="0" rIns="0" bIns="0" anchor="t" anchorCtr="0">
              <a:spAutoFit/>
            </a:bodyPr>
            <a:lstStyle/>
            <a:p>
              <a:pPr marL="0" marR="0" lvl="0" indent="0" algn="l" rtl="0">
                <a:lnSpc>
                  <a:spcPct val="265222"/>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grpSp>
      <p:sp>
        <p:nvSpPr>
          <p:cNvPr id="221" name="Google Shape;221;p21"/>
          <p:cNvSpPr/>
          <p:nvPr/>
        </p:nvSpPr>
        <p:spPr>
          <a:xfrm rot="-2700000">
            <a:off x="8638677" y="4988933"/>
            <a:ext cx="4629999" cy="4755944"/>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222" name="Google Shape;222;p21"/>
          <p:cNvSpPr/>
          <p:nvPr/>
        </p:nvSpPr>
        <p:spPr>
          <a:xfrm>
            <a:off x="7471496" y="205097"/>
            <a:ext cx="4610067" cy="646360"/>
          </a:xfrm>
          <a:custGeom>
            <a:avLst/>
            <a:gdLst/>
            <a:ahLst/>
            <a:cxnLst/>
            <a:rect l="l" t="t" r="r" b="b"/>
            <a:pathLst>
              <a:path w="6915101" h="969540" extrusionOk="0">
                <a:moveTo>
                  <a:pt x="0" y="0"/>
                </a:moveTo>
                <a:lnTo>
                  <a:pt x="6915101" y="0"/>
                </a:lnTo>
                <a:lnTo>
                  <a:pt x="6915101" y="969540"/>
                </a:lnTo>
                <a:lnTo>
                  <a:pt x="0" y="96954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223" name="Google Shape;223;p21"/>
          <p:cNvSpPr txBox="1"/>
          <p:nvPr/>
        </p:nvSpPr>
        <p:spPr>
          <a:xfrm>
            <a:off x="303309" y="4543279"/>
            <a:ext cx="7792476" cy="1969770"/>
          </a:xfrm>
          <a:prstGeom prst="rect">
            <a:avLst/>
          </a:prstGeom>
          <a:noFill/>
          <a:ln>
            <a:noFill/>
          </a:ln>
        </p:spPr>
        <p:txBody>
          <a:bodyPr spcFirstLastPara="1" wrap="square" lIns="0" tIns="0" rIns="0" bIns="0" anchor="t" anchorCtr="0">
            <a:spAutoFit/>
          </a:bodyPr>
          <a:lstStyle/>
          <a:p>
            <a:pPr>
              <a:buSzPts val="2400"/>
            </a:pPr>
            <a:r>
              <a:rPr lang="en-US" sz="2500" b="1" dirty="0">
                <a:solidFill>
                  <a:srgbClr val="FFFFFF"/>
                </a:solidFill>
                <a:latin typeface="Montserrat"/>
              </a:rPr>
              <a:t>Arpita Patel, James Halgren, Steven Burian </a:t>
            </a:r>
            <a:endParaRPr lang="en-US" sz="2000" b="1" dirty="0">
              <a:solidFill>
                <a:srgbClr val="FFFFFF"/>
              </a:solidFill>
              <a:latin typeface="Montserrat"/>
              <a:sym typeface="Montserrat"/>
            </a:endParaRPr>
          </a:p>
          <a:p>
            <a:pPr>
              <a:buSzPts val="2400"/>
            </a:pPr>
            <a:r>
              <a:rPr lang="en-US" sz="2000" dirty="0">
                <a:solidFill>
                  <a:srgbClr val="FFFFFF"/>
                </a:solidFill>
                <a:latin typeface="Montserrat"/>
                <a:ea typeface="Montserrat"/>
                <a:cs typeface="Montserrat"/>
                <a:sym typeface="Montserrat"/>
              </a:rPr>
              <a:t>The University of Alabama</a:t>
            </a:r>
            <a:endParaRPr lang="en-US" sz="2000" b="1">
              <a:solidFill>
                <a:srgbClr val="FFFFFF"/>
              </a:solidFill>
              <a:latin typeface="Montserrat"/>
            </a:endParaRPr>
          </a:p>
          <a:p>
            <a:pPr>
              <a:buSzPts val="2400"/>
            </a:pPr>
            <a:endParaRPr lang="en-US" sz="2000" b="1" dirty="0">
              <a:solidFill>
                <a:srgbClr val="FFFFFF"/>
              </a:solidFill>
              <a:latin typeface="Montserrat"/>
            </a:endParaRPr>
          </a:p>
          <a:p>
            <a:r>
              <a:rPr lang="en-US" sz="2500" b="1" dirty="0">
                <a:solidFill>
                  <a:srgbClr val="FFFFFF"/>
                </a:solidFill>
                <a:latin typeface="Montserrat"/>
              </a:rPr>
              <a:t>Jordan Laser, Zach Wills, Nels Frazier</a:t>
            </a:r>
          </a:p>
          <a:p>
            <a:pPr marL="0" marR="0" lvl="0" indent="0" algn="l" rtl="0">
              <a:lnSpc>
                <a:spcPct val="100000"/>
              </a:lnSpc>
              <a:spcBef>
                <a:spcPts val="0"/>
              </a:spcBef>
              <a:spcAft>
                <a:spcPts val="0"/>
              </a:spcAft>
              <a:buClr>
                <a:srgbClr val="000000"/>
              </a:buClr>
              <a:buSzPts val="2400"/>
              <a:buFont typeface="Montserrat"/>
              <a:buNone/>
            </a:pPr>
            <a:r>
              <a:rPr lang="en-US" sz="2000" dirty="0" err="1">
                <a:solidFill>
                  <a:srgbClr val="FFFFFF"/>
                </a:solidFill>
                <a:latin typeface="Montserrat"/>
                <a:sym typeface="Montserrat"/>
              </a:rPr>
              <a:t>Lynker</a:t>
            </a:r>
            <a:r>
              <a:rPr lang="en-US" sz="2000" dirty="0">
                <a:solidFill>
                  <a:srgbClr val="FFFFFF"/>
                </a:solidFill>
                <a:latin typeface="Montserrat"/>
                <a:sym typeface="Montserrat"/>
              </a:rPr>
              <a:t> </a:t>
            </a:r>
            <a:endParaRPr sz="2000" dirty="0">
              <a:solidFill>
                <a:srgbClr val="FFFFFF"/>
              </a:solidFill>
              <a:latin typeface="Montserrat"/>
            </a:endParaRPr>
          </a:p>
          <a:p>
            <a:pPr marL="0" marR="0" lvl="0" indent="0" algn="l" rtl="0">
              <a:lnSpc>
                <a:spcPct val="100000"/>
              </a:lnSpc>
              <a:spcBef>
                <a:spcPts val="0"/>
              </a:spcBef>
              <a:spcAft>
                <a:spcPts val="0"/>
              </a:spcAft>
              <a:buClr>
                <a:srgbClr val="000000"/>
              </a:buClr>
              <a:buSzPts val="2400"/>
              <a:buFont typeface="Arial"/>
              <a:buNone/>
            </a:pPr>
            <a:endParaRPr sz="1400" b="0" i="0" u="none" strike="noStrike" cap="none" dirty="0">
              <a:solidFill>
                <a:srgbClr val="000000"/>
              </a:solidFill>
              <a:latin typeface="Arial"/>
              <a:ea typeface="Arial"/>
              <a:cs typeface="Arial"/>
              <a:sym typeface="Arial"/>
            </a:endParaRPr>
          </a:p>
        </p:txBody>
      </p:sp>
      <p:pic>
        <p:nvPicPr>
          <p:cNvPr id="224" name="Google Shape;224;p21" descr="A diagram of a river in a box&#10;&#10;AI-generated content may be incorrect."/>
          <p:cNvPicPr preferRelativeResize="0"/>
          <p:nvPr/>
        </p:nvPicPr>
        <p:blipFill rotWithShape="1">
          <a:blip r:embed="rId6">
            <a:alphaModFix/>
          </a:blip>
          <a:srcRect/>
          <a:stretch/>
        </p:blipFill>
        <p:spPr>
          <a:xfrm>
            <a:off x="8203228" y="1405524"/>
            <a:ext cx="3834374" cy="43862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744">
          <a:extLst>
            <a:ext uri="{FF2B5EF4-FFF2-40B4-BE49-F238E27FC236}">
              <a16:creationId xmlns:a16="http://schemas.microsoft.com/office/drawing/2014/main" id="{1596CBF6-FBA8-F7A8-5495-B7FA63B025B7}"/>
            </a:ext>
          </a:extLst>
        </p:cNvPr>
        <p:cNvGrpSpPr/>
        <p:nvPr/>
      </p:nvGrpSpPr>
      <p:grpSpPr>
        <a:xfrm>
          <a:off x="0" y="0"/>
          <a:ext cx="0" cy="0"/>
          <a:chOff x="0" y="0"/>
          <a:chExt cx="0" cy="0"/>
        </a:xfrm>
      </p:grpSpPr>
      <p:sp>
        <p:nvSpPr>
          <p:cNvPr id="745" name="Google Shape;745;p53">
            <a:extLst>
              <a:ext uri="{FF2B5EF4-FFF2-40B4-BE49-F238E27FC236}">
                <a16:creationId xmlns:a16="http://schemas.microsoft.com/office/drawing/2014/main" id="{D58832BB-56CF-09FA-5C06-5C18AA582854}"/>
              </a:ext>
            </a:extLst>
          </p:cNvPr>
          <p:cNvSpPr/>
          <p:nvPr/>
        </p:nvSpPr>
        <p:spPr>
          <a:xfrm rot="-2700000">
            <a:off x="-1623003" y="4542491"/>
            <a:ext cx="1892952" cy="1892581"/>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746" name="Google Shape;746;p53">
            <a:extLst>
              <a:ext uri="{FF2B5EF4-FFF2-40B4-BE49-F238E27FC236}">
                <a16:creationId xmlns:a16="http://schemas.microsoft.com/office/drawing/2014/main" id="{3C8156C6-46A2-2961-E906-CA52BB398BFB}"/>
              </a:ext>
            </a:extLst>
          </p:cNvPr>
          <p:cNvSpPr/>
          <p:nvPr/>
        </p:nvSpPr>
        <p:spPr>
          <a:xfrm rot="-2700000">
            <a:off x="11838861" y="5135467"/>
            <a:ext cx="1300255" cy="1479490"/>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cxnSp>
        <p:nvCxnSpPr>
          <p:cNvPr id="747" name="Google Shape;747;p53">
            <a:extLst>
              <a:ext uri="{FF2B5EF4-FFF2-40B4-BE49-F238E27FC236}">
                <a16:creationId xmlns:a16="http://schemas.microsoft.com/office/drawing/2014/main" id="{2C5EF920-4532-47D8-7554-46FAB853027C}"/>
              </a:ext>
            </a:extLst>
          </p:cNvPr>
          <p:cNvCxnSpPr/>
          <p:nvPr/>
        </p:nvCxnSpPr>
        <p:spPr>
          <a:xfrm rot="-2700000">
            <a:off x="-523097" y="6305247"/>
            <a:ext cx="1392623" cy="0"/>
          </a:xfrm>
          <a:prstGeom prst="straightConnector1">
            <a:avLst/>
          </a:prstGeom>
          <a:noFill/>
          <a:ln w="38100" cap="flat" cmpd="sng">
            <a:solidFill>
              <a:srgbClr val="F8FBFD"/>
            </a:solidFill>
            <a:prstDash val="solid"/>
            <a:round/>
            <a:headEnd type="none" w="sm" len="sm"/>
            <a:tailEnd type="none" w="sm" len="sm"/>
          </a:ln>
        </p:spPr>
      </p:cxnSp>
      <p:cxnSp>
        <p:nvCxnSpPr>
          <p:cNvPr id="748" name="Google Shape;748;p53">
            <a:extLst>
              <a:ext uri="{FF2B5EF4-FFF2-40B4-BE49-F238E27FC236}">
                <a16:creationId xmlns:a16="http://schemas.microsoft.com/office/drawing/2014/main" id="{5183F15E-0620-4D44-E553-411BACCA19B4}"/>
              </a:ext>
            </a:extLst>
          </p:cNvPr>
          <p:cNvCxnSpPr/>
          <p:nvPr/>
        </p:nvCxnSpPr>
        <p:spPr>
          <a:xfrm rot="2699999">
            <a:off x="11311236" y="6660847"/>
            <a:ext cx="1392623" cy="0"/>
          </a:xfrm>
          <a:prstGeom prst="straightConnector1">
            <a:avLst/>
          </a:prstGeom>
          <a:noFill/>
          <a:ln w="38100" cap="flat" cmpd="sng">
            <a:solidFill>
              <a:srgbClr val="C1D4E2"/>
            </a:solidFill>
            <a:prstDash val="solid"/>
            <a:round/>
            <a:headEnd type="none" w="sm" len="sm"/>
            <a:tailEnd type="none" w="sm" len="sm"/>
          </a:ln>
        </p:spPr>
      </p:cxnSp>
      <p:sp>
        <p:nvSpPr>
          <p:cNvPr id="749" name="Google Shape;749;p53">
            <a:extLst>
              <a:ext uri="{FF2B5EF4-FFF2-40B4-BE49-F238E27FC236}">
                <a16:creationId xmlns:a16="http://schemas.microsoft.com/office/drawing/2014/main" id="{A2F33970-DF9F-B24C-E704-4080EA1F9E11}"/>
              </a:ext>
            </a:extLst>
          </p:cNvPr>
          <p:cNvSpPr/>
          <p:nvPr/>
        </p:nvSpPr>
        <p:spPr>
          <a:xfrm>
            <a:off x="392048" y="6168480"/>
            <a:ext cx="1965577" cy="599579"/>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750" name="Google Shape;750;p53">
            <a:extLst>
              <a:ext uri="{FF2B5EF4-FFF2-40B4-BE49-F238E27FC236}">
                <a16:creationId xmlns:a16="http://schemas.microsoft.com/office/drawing/2014/main" id="{1A2CCA75-4233-2CFD-BE33-1442920C477C}"/>
              </a:ext>
            </a:extLst>
          </p:cNvPr>
          <p:cNvSpPr txBox="1"/>
          <p:nvPr/>
        </p:nvSpPr>
        <p:spPr>
          <a:xfrm>
            <a:off x="652317" y="302364"/>
            <a:ext cx="10571364" cy="775597"/>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Clr>
                <a:srgbClr val="000000"/>
              </a:buClr>
              <a:buSzPts val="3600"/>
              <a:buFont typeface="Montserrat"/>
              <a:buNone/>
            </a:pPr>
            <a:r>
              <a:rPr lang="en-US" sz="3600" b="1" i="0" u="none" strike="noStrike" cap="none" dirty="0">
                <a:solidFill>
                  <a:srgbClr val="FFFFFF"/>
                </a:solidFill>
                <a:latin typeface="Montserrat"/>
                <a:ea typeface="Montserrat"/>
                <a:cs typeface="Montserrat"/>
                <a:sym typeface="Montserrat"/>
              </a:rPr>
              <a:t>NGIAB and NRDS related repos</a:t>
            </a:r>
            <a:endParaRPr sz="3200" b="0" i="1" u="none" strike="noStrike" cap="none" dirty="0">
              <a:solidFill>
                <a:srgbClr val="FFFFFF"/>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23569567-DD3F-912D-C3EC-63C175106662}"/>
              </a:ext>
            </a:extLst>
          </p:cNvPr>
          <p:cNvPicPr>
            <a:picLocks noChangeAspect="1"/>
          </p:cNvPicPr>
          <p:nvPr/>
        </p:nvPicPr>
        <p:blipFill>
          <a:blip r:embed="rId4"/>
          <a:stretch>
            <a:fillRect/>
          </a:stretch>
        </p:blipFill>
        <p:spPr>
          <a:xfrm>
            <a:off x="2366605" y="1267620"/>
            <a:ext cx="7772400" cy="5200649"/>
          </a:xfrm>
          <a:prstGeom prst="rect">
            <a:avLst/>
          </a:prstGeom>
        </p:spPr>
      </p:pic>
    </p:spTree>
    <p:extLst>
      <p:ext uri="{BB962C8B-B14F-4D97-AF65-F5344CB8AC3E}">
        <p14:creationId xmlns:p14="http://schemas.microsoft.com/office/powerpoint/2010/main" val="1220967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1747"/>
        <p:cNvGrpSpPr/>
        <p:nvPr/>
      </p:nvGrpSpPr>
      <p:grpSpPr>
        <a:xfrm>
          <a:off x="0" y="0"/>
          <a:ext cx="0" cy="0"/>
          <a:chOff x="0" y="0"/>
          <a:chExt cx="0" cy="0"/>
        </a:xfrm>
      </p:grpSpPr>
      <p:sp>
        <p:nvSpPr>
          <p:cNvPr id="1748" name="Google Shape;1748;p130"/>
          <p:cNvSpPr/>
          <p:nvPr/>
        </p:nvSpPr>
        <p:spPr>
          <a:xfrm rot="-2700000">
            <a:off x="7292942" y="-4804169"/>
            <a:ext cx="5770596" cy="11517960"/>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1749" name="Google Shape;1749;p130"/>
          <p:cNvSpPr/>
          <p:nvPr/>
        </p:nvSpPr>
        <p:spPr>
          <a:xfrm rot="10800000">
            <a:off x="110437" y="59863"/>
            <a:ext cx="14906229" cy="5257787"/>
          </a:xfrm>
          <a:custGeom>
            <a:avLst/>
            <a:gdLst/>
            <a:ahLst/>
            <a:cxnLst/>
            <a:rect l="l" t="t" r="r" b="b"/>
            <a:pathLst>
              <a:path w="22359343" h="7886681" extrusionOk="0">
                <a:moveTo>
                  <a:pt x="0" y="0"/>
                </a:moveTo>
                <a:lnTo>
                  <a:pt x="22359342" y="0"/>
                </a:lnTo>
                <a:lnTo>
                  <a:pt x="22359342" y="7886682"/>
                </a:lnTo>
                <a:lnTo>
                  <a:pt x="0" y="7886682"/>
                </a:lnTo>
                <a:lnTo>
                  <a:pt x="0" y="0"/>
                </a:lnTo>
                <a:close/>
              </a:path>
            </a:pathLst>
          </a:custGeom>
          <a:blipFill rotWithShape="1">
            <a:blip r:embed="rId3">
              <a:alphaModFix amt="36000"/>
            </a:blip>
            <a:stretch>
              <a:fillRect l="-6463" t="-3339" b="-4560"/>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1750" name="Google Shape;1750;p130"/>
          <p:cNvSpPr/>
          <p:nvPr/>
        </p:nvSpPr>
        <p:spPr>
          <a:xfrm>
            <a:off x="535139" y="155408"/>
            <a:ext cx="4963932" cy="1154764"/>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4">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grpSp>
        <p:nvGrpSpPr>
          <p:cNvPr id="1751" name="Google Shape;1751;p130"/>
          <p:cNvGrpSpPr/>
          <p:nvPr/>
        </p:nvGrpSpPr>
        <p:grpSpPr>
          <a:xfrm>
            <a:off x="594072" y="3392460"/>
            <a:ext cx="7713806" cy="3489526"/>
            <a:chOff x="4" y="1089121"/>
            <a:chExt cx="15427612" cy="6979052"/>
          </a:xfrm>
        </p:grpSpPr>
        <p:sp>
          <p:nvSpPr>
            <p:cNvPr id="1752" name="Google Shape;1752;p130"/>
            <p:cNvSpPr txBox="1"/>
            <p:nvPr/>
          </p:nvSpPr>
          <p:spPr>
            <a:xfrm>
              <a:off x="149164" y="1089121"/>
              <a:ext cx="15278452" cy="262405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8526"/>
                <a:buFont typeface="Montserrat"/>
                <a:buNone/>
              </a:pPr>
              <a:r>
                <a:rPr lang="en-US" sz="8526" b="1" i="0" u="none" strike="noStrike" cap="none">
                  <a:solidFill>
                    <a:srgbClr val="FFFFFF"/>
                  </a:solidFill>
                  <a:latin typeface="Montserrat"/>
                  <a:ea typeface="Montserrat"/>
                  <a:cs typeface="Montserrat"/>
                  <a:sym typeface="Montserrat"/>
                </a:rPr>
                <a:t>Thank You!</a:t>
              </a:r>
              <a:endParaRPr sz="933" b="0" i="0" u="none" strike="noStrike" cap="none">
                <a:solidFill>
                  <a:srgbClr val="000000"/>
                </a:solidFill>
                <a:latin typeface="Arial"/>
                <a:ea typeface="Arial"/>
                <a:cs typeface="Arial"/>
                <a:sym typeface="Arial"/>
              </a:endParaRPr>
            </a:p>
          </p:txBody>
        </p:sp>
        <p:sp>
          <p:nvSpPr>
            <p:cNvPr id="1753" name="Google Shape;1753;p130"/>
            <p:cNvSpPr txBox="1"/>
            <p:nvPr/>
          </p:nvSpPr>
          <p:spPr>
            <a:xfrm>
              <a:off x="4" y="7089443"/>
              <a:ext cx="11317492" cy="978730"/>
            </a:xfrm>
            <a:prstGeom prst="rect">
              <a:avLst/>
            </a:prstGeom>
            <a:noFill/>
            <a:ln>
              <a:noFill/>
            </a:ln>
          </p:spPr>
          <p:txBody>
            <a:bodyPr spcFirstLastPara="1" wrap="square" lIns="0" tIns="0" rIns="0" bIns="0" anchor="t" anchorCtr="0">
              <a:spAutoFit/>
            </a:bodyPr>
            <a:lstStyle/>
            <a:p>
              <a:pPr marL="0" marR="0" lvl="0" indent="0" algn="l" rtl="0">
                <a:lnSpc>
                  <a:spcPct val="265222"/>
                </a:lnSpc>
                <a:spcBef>
                  <a:spcPts val="0"/>
                </a:spcBef>
                <a:spcAft>
                  <a:spcPts val="0"/>
                </a:spcAft>
                <a:buClr>
                  <a:srgbClr val="000000"/>
                </a:buClr>
                <a:buSzPts val="1200"/>
                <a:buFont typeface="Arial"/>
                <a:buNone/>
              </a:pPr>
              <a:endParaRPr sz="1200" b="0" i="0" u="none" strike="noStrike" cap="none">
                <a:solidFill>
                  <a:srgbClr val="000000"/>
                </a:solidFill>
                <a:latin typeface="Calibri"/>
                <a:ea typeface="Calibri"/>
                <a:cs typeface="Calibri"/>
                <a:sym typeface="Calibri"/>
              </a:endParaRPr>
            </a:p>
          </p:txBody>
        </p:sp>
      </p:grpSp>
      <p:sp>
        <p:nvSpPr>
          <p:cNvPr id="1754" name="Google Shape;1754;p130"/>
          <p:cNvSpPr/>
          <p:nvPr/>
        </p:nvSpPr>
        <p:spPr>
          <a:xfrm rot="-2700000">
            <a:off x="8638677" y="4988933"/>
            <a:ext cx="4629999" cy="4755944"/>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1755" name="Google Shape;1755;p130"/>
          <p:cNvSpPr/>
          <p:nvPr/>
        </p:nvSpPr>
        <p:spPr>
          <a:xfrm>
            <a:off x="6595872" y="155408"/>
            <a:ext cx="6133391" cy="576026"/>
          </a:xfrm>
          <a:custGeom>
            <a:avLst/>
            <a:gdLst/>
            <a:ahLst/>
            <a:cxnLst/>
            <a:rect l="l" t="t" r="r" b="b"/>
            <a:pathLst>
              <a:path w="6915101" h="969540" extrusionOk="0">
                <a:moveTo>
                  <a:pt x="0" y="0"/>
                </a:moveTo>
                <a:lnTo>
                  <a:pt x="6915101" y="0"/>
                </a:lnTo>
                <a:lnTo>
                  <a:pt x="6915101" y="969540"/>
                </a:lnTo>
                <a:lnTo>
                  <a:pt x="0" y="969540"/>
                </a:lnTo>
                <a:lnTo>
                  <a:pt x="0" y="0"/>
                </a:lnTo>
                <a:close/>
              </a:path>
            </a:pathLst>
          </a:custGeom>
          <a:blipFill rotWithShape="1">
            <a:blip r:embed="rId5">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pic>
        <p:nvPicPr>
          <p:cNvPr id="1756" name="Google Shape;1756;p130" descr="A diagram of a river in a box&#10;&#10;AI-generated content may be incorrect."/>
          <p:cNvPicPr preferRelativeResize="0"/>
          <p:nvPr/>
        </p:nvPicPr>
        <p:blipFill rotWithShape="1">
          <a:blip r:embed="rId6">
            <a:alphaModFix/>
          </a:blip>
          <a:srcRect/>
          <a:stretch/>
        </p:blipFill>
        <p:spPr>
          <a:xfrm>
            <a:off x="8109443" y="1883914"/>
            <a:ext cx="3834374" cy="4386218"/>
          </a:xfrm>
          <a:prstGeom prst="rect">
            <a:avLst/>
          </a:prstGeom>
          <a:noFill/>
          <a:ln>
            <a:noFill/>
          </a:ln>
        </p:spPr>
      </p:pic>
      <p:sp>
        <p:nvSpPr>
          <p:cNvPr id="3" name="TextBox 2">
            <a:extLst>
              <a:ext uri="{FF2B5EF4-FFF2-40B4-BE49-F238E27FC236}">
                <a16:creationId xmlns:a16="http://schemas.microsoft.com/office/drawing/2014/main" id="{C3B88264-49B2-E604-E60E-D51FD685E21E}"/>
              </a:ext>
            </a:extLst>
          </p:cNvPr>
          <p:cNvSpPr txBox="1"/>
          <p:nvPr/>
        </p:nvSpPr>
        <p:spPr>
          <a:xfrm>
            <a:off x="94324" y="4963848"/>
            <a:ext cx="8147848" cy="1631216"/>
          </a:xfrm>
          <a:prstGeom prst="rect">
            <a:avLst/>
          </a:prstGeom>
          <a:noFill/>
        </p:spPr>
        <p:txBody>
          <a:bodyPr wrap="square">
            <a:spAutoFit/>
          </a:bodyPr>
          <a:lstStyle/>
          <a:p>
            <a:pPr lvl="0" algn="ctr">
              <a:buClr>
                <a:schemeClr val="dk1"/>
              </a:buClr>
              <a:buSzPts val="2800"/>
            </a:pPr>
            <a:r>
              <a:rPr lang="en-US" b="1" dirty="0">
                <a:solidFill>
                  <a:srgbClr val="FFFFFF"/>
                </a:solidFill>
                <a:latin typeface="Montserrat"/>
                <a:ea typeface="Montserrat"/>
                <a:cs typeface="Montserrat"/>
                <a:sym typeface="Montserrat"/>
              </a:rPr>
              <a:t>Acknowledgement </a:t>
            </a:r>
          </a:p>
          <a:p>
            <a:pPr lvl="0" algn="ctr">
              <a:buClr>
                <a:schemeClr val="dk1"/>
              </a:buClr>
              <a:buSzPts val="2800"/>
            </a:pPr>
            <a:r>
              <a:rPr lang="en-US" sz="1400" i="0" u="none" strike="noStrike" cap="none" dirty="0">
                <a:solidFill>
                  <a:schemeClr val="lt1"/>
                </a:solidFill>
                <a:latin typeface="Montserrat"/>
                <a:ea typeface="Montserrat"/>
                <a:cs typeface="Montserrat"/>
                <a:sym typeface="Montserrat"/>
              </a:rPr>
              <a:t>This research was supported by the Cooperative Institute for Research to Operations in Hydrology (CIROH) with funding under award NA22NWS4320003 from NOAA Cooperative Institute Program. The statements, findings, conclusions, and recommendations are those of the author(s) and do not necessarily reflect the opinions of NOAA.</a:t>
            </a:r>
            <a:endParaRPr lang="en-US" sz="800" i="0" u="none" strike="noStrike" cap="none" dirty="0">
              <a:solidFill>
                <a:schemeClr val="lt1"/>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3200"/>
              <a:buFont typeface="Arial"/>
              <a:buNone/>
            </a:pPr>
            <a:endParaRPr lang="en-US" sz="1600" i="0" u="none" strike="noStrike" cap="none" dirty="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410"/>
        <p:cNvGrpSpPr/>
        <p:nvPr/>
      </p:nvGrpSpPr>
      <p:grpSpPr>
        <a:xfrm>
          <a:off x="0" y="0"/>
          <a:ext cx="0" cy="0"/>
          <a:chOff x="0" y="0"/>
          <a:chExt cx="0" cy="0"/>
        </a:xfrm>
      </p:grpSpPr>
      <p:sp>
        <p:nvSpPr>
          <p:cNvPr id="411" name="Google Shape;411;p29"/>
          <p:cNvSpPr/>
          <p:nvPr/>
        </p:nvSpPr>
        <p:spPr>
          <a:xfrm rot="-2700000">
            <a:off x="-1622998" y="4542442"/>
            <a:ext cx="1893066" cy="1892642"/>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412" name="Google Shape;412;p29"/>
          <p:cNvSpPr/>
          <p:nvPr/>
        </p:nvSpPr>
        <p:spPr>
          <a:xfrm rot="-2700000">
            <a:off x="11838816" y="5135438"/>
            <a:ext cx="1300369" cy="1479409"/>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cxnSp>
        <p:nvCxnSpPr>
          <p:cNvPr id="413" name="Google Shape;413;p29"/>
          <p:cNvCxnSpPr/>
          <p:nvPr/>
        </p:nvCxnSpPr>
        <p:spPr>
          <a:xfrm rot="-2700000">
            <a:off x="-523069" y="6305314"/>
            <a:ext cx="1392435" cy="0"/>
          </a:xfrm>
          <a:prstGeom prst="straightConnector1">
            <a:avLst/>
          </a:prstGeom>
          <a:noFill/>
          <a:ln w="38100" cap="flat" cmpd="sng">
            <a:solidFill>
              <a:srgbClr val="F8FBFD"/>
            </a:solidFill>
            <a:prstDash val="solid"/>
            <a:round/>
            <a:headEnd type="none" w="sm" len="sm"/>
            <a:tailEnd type="none" w="sm" len="sm"/>
          </a:ln>
        </p:spPr>
      </p:cxnSp>
      <p:cxnSp>
        <p:nvCxnSpPr>
          <p:cNvPr id="414" name="Google Shape;414;p29"/>
          <p:cNvCxnSpPr/>
          <p:nvPr/>
        </p:nvCxnSpPr>
        <p:spPr>
          <a:xfrm rot="2700000">
            <a:off x="11311263" y="6660781"/>
            <a:ext cx="1392435" cy="0"/>
          </a:xfrm>
          <a:prstGeom prst="straightConnector1">
            <a:avLst/>
          </a:prstGeom>
          <a:noFill/>
          <a:ln w="38100" cap="flat" cmpd="sng">
            <a:solidFill>
              <a:srgbClr val="C1D4E2"/>
            </a:solidFill>
            <a:prstDash val="solid"/>
            <a:round/>
            <a:headEnd type="none" w="sm" len="sm"/>
            <a:tailEnd type="none" w="sm" len="sm"/>
          </a:ln>
        </p:spPr>
      </p:cxnSp>
      <p:sp>
        <p:nvSpPr>
          <p:cNvPr id="415" name="Google Shape;415;p29"/>
          <p:cNvSpPr/>
          <p:nvPr/>
        </p:nvSpPr>
        <p:spPr>
          <a:xfrm>
            <a:off x="392048" y="6168480"/>
            <a:ext cx="1974040" cy="601528"/>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416" name="Google Shape;416;p29"/>
          <p:cNvSpPr txBox="1"/>
          <p:nvPr/>
        </p:nvSpPr>
        <p:spPr>
          <a:xfrm>
            <a:off x="0" y="302375"/>
            <a:ext cx="12192000" cy="1108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600"/>
              <a:buFont typeface="Montserrat"/>
              <a:buNone/>
            </a:pPr>
            <a:r>
              <a:rPr lang="en-US" sz="3600" b="1" i="0" u="none" strike="noStrike" cap="none">
                <a:solidFill>
                  <a:srgbClr val="FFFFFF"/>
                </a:solidFill>
                <a:latin typeface="Montserrat"/>
                <a:ea typeface="Montserrat"/>
                <a:cs typeface="Montserrat"/>
                <a:sym typeface="Montserrat"/>
              </a:rPr>
              <a:t>Next Generation </a:t>
            </a:r>
            <a:endParaRPr sz="3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600"/>
              <a:buFont typeface="Montserrat"/>
              <a:buNone/>
            </a:pPr>
            <a:r>
              <a:rPr lang="en-US" sz="3600" b="1" i="0" u="none" strike="noStrike" cap="none">
                <a:solidFill>
                  <a:srgbClr val="FFFFFF"/>
                </a:solidFill>
                <a:latin typeface="Montserrat"/>
                <a:ea typeface="Montserrat"/>
                <a:cs typeface="Montserrat"/>
                <a:sym typeface="Montserrat"/>
              </a:rPr>
              <a:t>Water Resources Modeling Framework (NextGen)</a:t>
            </a:r>
            <a:endParaRPr sz="3600" b="0" i="1" u="none" strike="noStrike" cap="none">
              <a:solidFill>
                <a:srgbClr val="FFFFFF"/>
              </a:solidFill>
              <a:latin typeface="Montserrat"/>
              <a:ea typeface="Montserrat"/>
              <a:cs typeface="Montserrat"/>
              <a:sym typeface="Montserrat"/>
            </a:endParaRPr>
          </a:p>
        </p:txBody>
      </p:sp>
      <p:sp>
        <p:nvSpPr>
          <p:cNvPr id="417" name="Google Shape;417;p29"/>
          <p:cNvSpPr txBox="1"/>
          <p:nvPr/>
        </p:nvSpPr>
        <p:spPr>
          <a:xfrm>
            <a:off x="501500" y="1479425"/>
            <a:ext cx="9854400" cy="5093702"/>
          </a:xfrm>
          <a:prstGeom prst="rect">
            <a:avLst/>
          </a:prstGeom>
          <a:noFill/>
          <a:ln>
            <a:noFill/>
          </a:ln>
        </p:spPr>
        <p:txBody>
          <a:bodyPr spcFirstLastPara="1" wrap="square" lIns="0" tIns="0" rIns="0" bIns="0" anchor="t" anchorCtr="0">
            <a:spAutoFit/>
          </a:bodyPr>
          <a:lstStyle/>
          <a:p>
            <a:pPr marL="457200" marR="0" lvl="0" indent="0" algn="l" rtl="0">
              <a:lnSpc>
                <a:spcPct val="100000"/>
              </a:lnSpc>
              <a:spcBef>
                <a:spcPts val="0"/>
              </a:spcBef>
              <a:spcAft>
                <a:spcPts val="0"/>
              </a:spcAft>
              <a:buNone/>
            </a:pPr>
            <a:endParaRPr sz="2100" dirty="0">
              <a:solidFill>
                <a:srgbClr val="FFFFFF"/>
              </a:solidFill>
              <a:latin typeface="Montserrat Medium"/>
              <a:ea typeface="Montserrat Medium"/>
              <a:cs typeface="Montserrat Medium"/>
              <a:sym typeface="Montserrat Medium"/>
            </a:endParaRPr>
          </a:p>
          <a:p>
            <a:pPr marL="457200" lvl="0"/>
            <a:endParaRPr lang="en-US" sz="2100" dirty="0">
              <a:solidFill>
                <a:srgbClr val="FFFFFF"/>
              </a:solidFill>
              <a:latin typeface="Montserrat Medium"/>
              <a:ea typeface="Montserrat Medium"/>
              <a:cs typeface="Montserrat Medium"/>
              <a:sym typeface="Montserrat Medium"/>
            </a:endParaRPr>
          </a:p>
          <a:p>
            <a:pPr marL="342900" lvl="0" indent="-323850">
              <a:buClr>
                <a:schemeClr val="lt1"/>
              </a:buClr>
              <a:buSzPts val="2100"/>
              <a:buFont typeface="Montserrat Medium"/>
              <a:buChar char="•"/>
            </a:pPr>
            <a:r>
              <a:rPr lang="en-US" sz="2100" dirty="0">
                <a:solidFill>
                  <a:srgbClr val="FFFFFF"/>
                </a:solidFill>
                <a:latin typeface="Montserrat Medium"/>
                <a:ea typeface="Montserrat Medium"/>
                <a:cs typeface="Montserrat Medium"/>
                <a:sym typeface="Montserrat Medium"/>
              </a:rPr>
              <a:t>NextGen developed by the NOAA OWP at the National Water Center</a:t>
            </a:r>
          </a:p>
          <a:p>
            <a:pPr marL="342900" lvl="0" indent="-323850">
              <a:buClr>
                <a:srgbClr val="FFFFFF"/>
              </a:buClr>
              <a:buSzPts val="2100"/>
              <a:buFont typeface="Montserrat Medium"/>
              <a:buChar char="•"/>
            </a:pPr>
            <a:r>
              <a:rPr lang="en-US" sz="2100" dirty="0">
                <a:solidFill>
                  <a:srgbClr val="FFFFFF"/>
                </a:solidFill>
                <a:latin typeface="Montserrat Medium"/>
                <a:ea typeface="Montserrat Medium"/>
                <a:cs typeface="Montserrat Medium"/>
                <a:sym typeface="Montserrat Medium"/>
              </a:rPr>
              <a:t>A model-agnostic, standards-based framework for water resources modeling that enables seamless coupling and interoperability between different hydrological models and modules.</a:t>
            </a:r>
          </a:p>
          <a:p>
            <a:pPr marL="342900" lvl="0" indent="-323850">
              <a:buClr>
                <a:srgbClr val="FFFFFF"/>
              </a:buClr>
              <a:buSzPts val="2100"/>
              <a:buFont typeface="Montserrat Medium"/>
              <a:buChar char="•"/>
            </a:pPr>
            <a:r>
              <a:rPr lang="en-US" sz="2100" dirty="0">
                <a:solidFill>
                  <a:srgbClr val="FFFFFF"/>
                </a:solidFill>
                <a:latin typeface="Montserrat Medium"/>
                <a:ea typeface="Montserrat Medium"/>
                <a:cs typeface="Montserrat Medium"/>
                <a:sym typeface="Montserrat Medium"/>
              </a:rPr>
              <a:t>Multi-Language Support - C++, C, Fortran, Python</a:t>
            </a:r>
          </a:p>
          <a:p>
            <a:pPr marL="342900" lvl="0" indent="-361950">
              <a:buClr>
                <a:schemeClr val="lt1"/>
              </a:buClr>
              <a:buSzPts val="2100"/>
              <a:buFont typeface="Montserrat Medium"/>
              <a:buChar char="•"/>
            </a:pPr>
            <a:r>
              <a:rPr lang="en-US" sz="2100" dirty="0">
                <a:solidFill>
                  <a:schemeClr val="lt1"/>
                </a:solidFill>
                <a:latin typeface="Montserrat Medium"/>
                <a:ea typeface="Montserrat Medium"/>
                <a:cs typeface="Montserrat Medium"/>
                <a:sym typeface="Montserrat Medium"/>
              </a:rPr>
              <a:t>Designed to provide multi-model hydrologic prediction advances for the National Water Model (NWM)</a:t>
            </a:r>
          </a:p>
          <a:p>
            <a:pPr marL="342900" lvl="0" indent="-361950">
              <a:buClr>
                <a:schemeClr val="lt1"/>
              </a:buClr>
              <a:buSzPts val="2100"/>
              <a:buFont typeface="Montserrat Medium"/>
              <a:buChar char="•"/>
            </a:pPr>
            <a:r>
              <a:rPr lang="en-US" sz="2100" dirty="0">
                <a:solidFill>
                  <a:schemeClr val="lt1"/>
                </a:solidFill>
                <a:latin typeface="Montserrat Medium"/>
                <a:ea typeface="Montserrat Medium"/>
                <a:cs typeface="Montserrat Medium"/>
                <a:sym typeface="Montserrat Medium"/>
              </a:rPr>
              <a:t>NWM provides hydrologic predictions for </a:t>
            </a:r>
            <a:r>
              <a:rPr lang="en-US" sz="2100" b="1" dirty="0">
                <a:solidFill>
                  <a:schemeClr val="lt1"/>
                </a:solidFill>
                <a:latin typeface="Montserrat"/>
                <a:ea typeface="Montserrat"/>
                <a:cs typeface="Montserrat"/>
                <a:sym typeface="Montserrat"/>
              </a:rPr>
              <a:t>over 2.7 million river</a:t>
            </a:r>
            <a:r>
              <a:rPr lang="en-US" sz="2100" dirty="0">
                <a:solidFill>
                  <a:schemeClr val="lt1"/>
                </a:solidFill>
                <a:latin typeface="Montserrat Medium"/>
                <a:ea typeface="Montserrat Medium"/>
                <a:cs typeface="Montserrat Medium"/>
                <a:sym typeface="Montserrat Medium"/>
              </a:rPr>
              <a:t> reaches across the US.</a:t>
            </a:r>
            <a:endParaRPr sz="2100" dirty="0">
              <a:solidFill>
                <a:schemeClr val="lt1"/>
              </a:solidFill>
              <a:latin typeface="Montserrat Medium"/>
              <a:ea typeface="Montserrat Medium"/>
              <a:cs typeface="Montserrat Medium"/>
              <a:sym typeface="Montserrat Medium"/>
            </a:endParaRPr>
          </a:p>
          <a:p>
            <a:pPr marL="2286000" marR="0" lvl="3" indent="0" algn="l" rtl="0">
              <a:lnSpc>
                <a:spcPct val="100000"/>
              </a:lnSpc>
              <a:spcBef>
                <a:spcPts val="0"/>
              </a:spcBef>
              <a:spcAft>
                <a:spcPts val="0"/>
              </a:spcAft>
              <a:buClr>
                <a:srgbClr val="000000"/>
              </a:buClr>
              <a:buSzPts val="2400"/>
              <a:buFont typeface="Arial"/>
              <a:buNone/>
            </a:pPr>
            <a:r>
              <a:rPr lang="en-US" sz="2000" i="0" u="none" strike="noStrike" cap="none" dirty="0">
                <a:solidFill>
                  <a:srgbClr val="FFFFFF"/>
                </a:solidFill>
                <a:latin typeface="Montserrat SemiBold"/>
                <a:ea typeface="Montserrat SemiBold"/>
                <a:cs typeface="Montserrat SemiBold"/>
                <a:sym typeface="Montserrat SemiBold"/>
              </a:rPr>
              <a:t>NextGen GitHub Repository: </a:t>
            </a:r>
            <a:endParaRPr sz="1000" i="0" u="none" strike="noStrike" cap="none" dirty="0">
              <a:solidFill>
                <a:srgbClr val="000000"/>
              </a:solidFill>
              <a:latin typeface="Montserrat SemiBold"/>
              <a:ea typeface="Montserrat SemiBold"/>
              <a:cs typeface="Montserrat SemiBold"/>
              <a:sym typeface="Montserrat SemiBold"/>
            </a:endParaRPr>
          </a:p>
          <a:p>
            <a:pPr marL="2286000" marR="0" lvl="3" indent="0" algn="l" rtl="0">
              <a:lnSpc>
                <a:spcPct val="100000"/>
              </a:lnSpc>
              <a:spcBef>
                <a:spcPts val="0"/>
              </a:spcBef>
              <a:spcAft>
                <a:spcPts val="0"/>
              </a:spcAft>
              <a:buClr>
                <a:srgbClr val="000000"/>
              </a:buClr>
              <a:buSzPts val="2400"/>
              <a:buFont typeface="Arial"/>
              <a:buNone/>
            </a:pPr>
            <a:r>
              <a:rPr lang="en-US" sz="2000" i="0" u="none" strike="noStrike" cap="none" dirty="0">
                <a:solidFill>
                  <a:srgbClr val="FFFF00"/>
                </a:solidFill>
                <a:latin typeface="Montserrat SemiBold"/>
                <a:ea typeface="Montserrat SemiBold"/>
                <a:cs typeface="Montserrat SemiBold"/>
                <a:sym typeface="Montserrat SemiBold"/>
              </a:rPr>
              <a:t>GitHub: NOAA-OWP/</a:t>
            </a:r>
            <a:r>
              <a:rPr lang="en-US" sz="2000" i="0" u="none" strike="noStrike" cap="none" dirty="0" err="1">
                <a:solidFill>
                  <a:srgbClr val="FFFF00"/>
                </a:solidFill>
                <a:latin typeface="Montserrat SemiBold"/>
                <a:ea typeface="Montserrat SemiBold"/>
                <a:cs typeface="Montserrat SemiBold"/>
                <a:sym typeface="Montserrat SemiBold"/>
              </a:rPr>
              <a:t>ngen</a:t>
            </a:r>
            <a:endParaRPr sz="2000" dirty="0">
              <a:solidFill>
                <a:srgbClr val="FFFF00"/>
              </a:solidFill>
              <a:latin typeface="Montserrat SemiBold"/>
              <a:ea typeface="Montserrat SemiBold"/>
              <a:cs typeface="Montserrat SemiBold"/>
              <a:sym typeface="Montserrat SemiBold"/>
            </a:endParaRPr>
          </a:p>
          <a:p>
            <a:pPr marL="2286000" lvl="3" indent="0" algn="l" rtl="0">
              <a:spcBef>
                <a:spcPts val="0"/>
              </a:spcBef>
              <a:spcAft>
                <a:spcPts val="0"/>
              </a:spcAft>
              <a:buClr>
                <a:schemeClr val="dk1"/>
              </a:buClr>
              <a:buSzPts val="2400"/>
              <a:buFont typeface="Arial"/>
              <a:buNone/>
            </a:pPr>
            <a:endParaRPr sz="2000" dirty="0">
              <a:solidFill>
                <a:srgbClr val="FFFF00"/>
              </a:solidFill>
              <a:latin typeface="Montserrat SemiBold"/>
              <a:ea typeface="Montserrat SemiBold"/>
              <a:cs typeface="Montserrat SemiBold"/>
              <a:sym typeface="Montserrat SemiBold"/>
            </a:endParaRPr>
          </a:p>
          <a:p>
            <a:pPr marL="2286000" marR="0" lvl="3" indent="0" algn="l" rtl="0">
              <a:lnSpc>
                <a:spcPct val="100000"/>
              </a:lnSpc>
              <a:spcBef>
                <a:spcPts val="0"/>
              </a:spcBef>
              <a:spcAft>
                <a:spcPts val="0"/>
              </a:spcAft>
              <a:buClr>
                <a:srgbClr val="000000"/>
              </a:buClr>
              <a:buSzPts val="2400"/>
              <a:buFont typeface="Arial"/>
              <a:buNone/>
            </a:pPr>
            <a:r>
              <a:rPr lang="en-US" sz="2000" i="0" u="none" strike="noStrike" cap="none" dirty="0">
                <a:solidFill>
                  <a:srgbClr val="FFFFFF"/>
                </a:solidFill>
                <a:latin typeface="Montserrat SemiBold"/>
                <a:ea typeface="Montserrat SemiBold"/>
                <a:cs typeface="Montserrat SemiBold"/>
                <a:sym typeface="Montserrat SemiBold"/>
              </a:rPr>
              <a:t>NextGen Wiki: </a:t>
            </a:r>
            <a:endParaRPr sz="1000" i="0" u="none" strike="noStrike" cap="none" dirty="0">
              <a:solidFill>
                <a:srgbClr val="000000"/>
              </a:solidFill>
              <a:latin typeface="Montserrat SemiBold"/>
              <a:ea typeface="Montserrat SemiBold"/>
              <a:cs typeface="Montserrat SemiBold"/>
              <a:sym typeface="Montserrat SemiBold"/>
            </a:endParaRPr>
          </a:p>
          <a:p>
            <a:pPr marL="2286000" marR="0" lvl="3" indent="0" algn="l" rtl="0">
              <a:lnSpc>
                <a:spcPct val="100000"/>
              </a:lnSpc>
              <a:spcBef>
                <a:spcPts val="0"/>
              </a:spcBef>
              <a:spcAft>
                <a:spcPts val="0"/>
              </a:spcAft>
              <a:buClr>
                <a:srgbClr val="000000"/>
              </a:buClr>
              <a:buSzPts val="2400"/>
              <a:buFont typeface="Arial"/>
              <a:buNone/>
            </a:pPr>
            <a:r>
              <a:rPr lang="en-US" sz="2000" i="0" u="none" strike="noStrike" cap="none" dirty="0">
                <a:solidFill>
                  <a:srgbClr val="FFFF00"/>
                </a:solidFill>
                <a:latin typeface="Montserrat SemiBold"/>
                <a:ea typeface="Montserrat SemiBold"/>
                <a:cs typeface="Montserrat SemiBold"/>
                <a:sym typeface="Montserrat SemiBold"/>
              </a:rPr>
              <a:t>GitHub: NOAA-OWP/</a:t>
            </a:r>
            <a:r>
              <a:rPr lang="en-US" sz="2000" i="0" u="none" strike="noStrike" cap="none" dirty="0" err="1">
                <a:solidFill>
                  <a:srgbClr val="FFFF00"/>
                </a:solidFill>
                <a:latin typeface="Montserrat SemiBold"/>
                <a:ea typeface="Montserrat SemiBold"/>
                <a:cs typeface="Montserrat SemiBold"/>
                <a:sym typeface="Montserrat SemiBold"/>
              </a:rPr>
              <a:t>ngen</a:t>
            </a:r>
            <a:r>
              <a:rPr lang="en-US" sz="2000" i="0" u="none" strike="noStrike" cap="none" dirty="0">
                <a:solidFill>
                  <a:srgbClr val="FFFF00"/>
                </a:solidFill>
                <a:latin typeface="Montserrat SemiBold"/>
                <a:ea typeface="Montserrat SemiBold"/>
                <a:cs typeface="Montserrat SemiBold"/>
                <a:sym typeface="Montserrat SemiBold"/>
              </a:rPr>
              <a:t>/wiki</a:t>
            </a:r>
            <a:endParaRPr sz="1000" i="0" u="none" strike="noStrike" cap="none" dirty="0">
              <a:solidFill>
                <a:srgbClr val="000000"/>
              </a:solidFill>
              <a:latin typeface="Montserrat SemiBold"/>
              <a:ea typeface="Montserrat SemiBold"/>
              <a:cs typeface="Montserrat SemiBold"/>
              <a:sym typeface="Montserrat SemiBold"/>
            </a:endParaRPr>
          </a:p>
        </p:txBody>
      </p:sp>
      <p:pic>
        <p:nvPicPr>
          <p:cNvPr id="418" name="Google Shape;418;p29"/>
          <p:cNvPicPr preferRelativeResize="0"/>
          <p:nvPr/>
        </p:nvPicPr>
        <p:blipFill rotWithShape="1">
          <a:blip r:embed="rId4">
            <a:alphaModFix/>
          </a:blip>
          <a:srcRect/>
          <a:stretch/>
        </p:blipFill>
        <p:spPr>
          <a:xfrm>
            <a:off x="10480350" y="1805400"/>
            <a:ext cx="1514651" cy="15146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434"/>
        <p:cNvGrpSpPr/>
        <p:nvPr/>
      </p:nvGrpSpPr>
      <p:grpSpPr>
        <a:xfrm>
          <a:off x="0" y="0"/>
          <a:ext cx="0" cy="0"/>
          <a:chOff x="0" y="0"/>
          <a:chExt cx="0" cy="0"/>
        </a:xfrm>
      </p:grpSpPr>
      <p:sp>
        <p:nvSpPr>
          <p:cNvPr id="435" name="Google Shape;435;p31"/>
          <p:cNvSpPr/>
          <p:nvPr/>
        </p:nvSpPr>
        <p:spPr>
          <a:xfrm>
            <a:off x="5564459" y="1965577"/>
            <a:ext cx="6627541" cy="4892423"/>
          </a:xfrm>
          <a:prstGeom prst="rect">
            <a:avLst/>
          </a:prstGeom>
          <a:solidFill>
            <a:schemeClr val="lt1"/>
          </a:solidFill>
          <a:ln w="254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436" name="Google Shape;436;p31"/>
          <p:cNvSpPr/>
          <p:nvPr/>
        </p:nvSpPr>
        <p:spPr>
          <a:xfrm rot="-2700000">
            <a:off x="-1623003" y="4542491"/>
            <a:ext cx="1892952" cy="1892581"/>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437" name="Google Shape;437;p31"/>
          <p:cNvSpPr/>
          <p:nvPr/>
        </p:nvSpPr>
        <p:spPr>
          <a:xfrm rot="-2700000">
            <a:off x="11838861" y="5135467"/>
            <a:ext cx="1300255" cy="1479490"/>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cxnSp>
        <p:nvCxnSpPr>
          <p:cNvPr id="438" name="Google Shape;438;p31"/>
          <p:cNvCxnSpPr/>
          <p:nvPr/>
        </p:nvCxnSpPr>
        <p:spPr>
          <a:xfrm rot="-2700000">
            <a:off x="-523097" y="6305247"/>
            <a:ext cx="1392623" cy="0"/>
          </a:xfrm>
          <a:prstGeom prst="straightConnector1">
            <a:avLst/>
          </a:prstGeom>
          <a:noFill/>
          <a:ln w="38100" cap="flat" cmpd="sng">
            <a:solidFill>
              <a:srgbClr val="F8FBFD"/>
            </a:solidFill>
            <a:prstDash val="solid"/>
            <a:round/>
            <a:headEnd type="none" w="sm" len="sm"/>
            <a:tailEnd type="none" w="sm" len="sm"/>
          </a:ln>
        </p:spPr>
      </p:cxnSp>
      <p:cxnSp>
        <p:nvCxnSpPr>
          <p:cNvPr id="439" name="Google Shape;439;p31"/>
          <p:cNvCxnSpPr/>
          <p:nvPr/>
        </p:nvCxnSpPr>
        <p:spPr>
          <a:xfrm rot="2700000">
            <a:off x="11311263" y="6660781"/>
            <a:ext cx="1392435" cy="0"/>
          </a:xfrm>
          <a:prstGeom prst="straightConnector1">
            <a:avLst/>
          </a:prstGeom>
          <a:noFill/>
          <a:ln w="38100" cap="flat" cmpd="sng">
            <a:solidFill>
              <a:srgbClr val="C1D4E2"/>
            </a:solidFill>
            <a:prstDash val="solid"/>
            <a:round/>
            <a:headEnd type="none" w="sm" len="sm"/>
            <a:tailEnd type="none" w="sm" len="sm"/>
          </a:ln>
        </p:spPr>
      </p:cxnSp>
      <p:sp>
        <p:nvSpPr>
          <p:cNvPr id="440" name="Google Shape;440;p31"/>
          <p:cNvSpPr txBox="1"/>
          <p:nvPr/>
        </p:nvSpPr>
        <p:spPr>
          <a:xfrm>
            <a:off x="642439" y="325982"/>
            <a:ext cx="10241151" cy="1323439"/>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600"/>
              <a:buFont typeface="Montserrat"/>
              <a:buNone/>
            </a:pPr>
            <a:r>
              <a:rPr lang="en-US" sz="3600" b="1" i="0" u="none" strike="noStrike" cap="none" dirty="0">
                <a:solidFill>
                  <a:srgbClr val="FFFFFF"/>
                </a:solidFill>
                <a:latin typeface="Montserrat"/>
                <a:ea typeface="Montserrat"/>
                <a:cs typeface="Montserrat"/>
                <a:sym typeface="Montserrat"/>
              </a:rPr>
              <a:t>What is NGIAB (NextGen In A Box)?</a:t>
            </a:r>
            <a:endParaRPr dirty="0"/>
          </a:p>
          <a:p>
            <a:pPr marL="0" marR="0" lvl="0" indent="0" algn="l" rtl="0">
              <a:lnSpc>
                <a:spcPct val="100000"/>
              </a:lnSpc>
              <a:spcBef>
                <a:spcPts val="0"/>
              </a:spcBef>
              <a:spcAft>
                <a:spcPts val="0"/>
              </a:spcAft>
              <a:buClr>
                <a:srgbClr val="000000"/>
              </a:buClr>
              <a:buSzPts val="3600"/>
              <a:buFont typeface="Montserrat"/>
              <a:buNone/>
            </a:pPr>
            <a:r>
              <a:rPr lang="en-US" sz="2500" b="1" i="0" u="none" strike="noStrike" cap="none" dirty="0">
                <a:solidFill>
                  <a:srgbClr val="FFFFFF"/>
                </a:solidFill>
                <a:latin typeface="Montserrat"/>
                <a:ea typeface="Montserrat"/>
                <a:cs typeface="Montserrat"/>
                <a:sym typeface="Montserrat"/>
              </a:rPr>
              <a:t>ready-to-run, containerized, and cloud-friendly version of the NextGen Water Resources Modeling Framework.</a:t>
            </a:r>
            <a:endParaRPr sz="2500" b="0" i="0" u="none" strike="noStrike" cap="none" dirty="0">
              <a:solidFill>
                <a:srgbClr val="000000"/>
              </a:solidFill>
              <a:latin typeface="Arial"/>
              <a:ea typeface="Arial"/>
              <a:cs typeface="Arial"/>
              <a:sym typeface="Arial"/>
            </a:endParaRPr>
          </a:p>
        </p:txBody>
      </p:sp>
      <p:sp>
        <p:nvSpPr>
          <p:cNvPr id="441" name="Google Shape;441;p31"/>
          <p:cNvSpPr/>
          <p:nvPr/>
        </p:nvSpPr>
        <p:spPr>
          <a:xfrm>
            <a:off x="392048" y="6168480"/>
            <a:ext cx="1965577" cy="599579"/>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442" name="Google Shape;442;p31"/>
          <p:cNvSpPr txBox="1"/>
          <p:nvPr/>
        </p:nvSpPr>
        <p:spPr>
          <a:xfrm>
            <a:off x="560440" y="2407099"/>
            <a:ext cx="5587800" cy="3647152"/>
          </a:xfrm>
          <a:prstGeom prst="rect">
            <a:avLst/>
          </a:prstGeom>
          <a:noFill/>
          <a:ln>
            <a:noFill/>
          </a:ln>
        </p:spPr>
        <p:txBody>
          <a:bodyPr spcFirstLastPara="1" wrap="square" lIns="0" tIns="0" rIns="0" bIns="0" anchor="t" anchorCtr="0">
            <a:spAutoFit/>
          </a:bodyPr>
          <a:lstStyle/>
          <a:p>
            <a:pPr marL="0" marR="0" lvl="0" indent="0" algn="l" rtl="0">
              <a:lnSpc>
                <a:spcPct val="150000"/>
              </a:lnSpc>
              <a:spcBef>
                <a:spcPts val="0"/>
              </a:spcBef>
              <a:spcAft>
                <a:spcPts val="0"/>
              </a:spcAft>
              <a:buClr>
                <a:srgbClr val="000000"/>
              </a:buClr>
              <a:buSzPts val="2400"/>
              <a:buFont typeface="Arial"/>
              <a:buNone/>
            </a:pPr>
            <a:r>
              <a:rPr lang="en-US" sz="2200" b="1" dirty="0">
                <a:solidFill>
                  <a:schemeClr val="lt1"/>
                </a:solidFill>
                <a:latin typeface="Montserrat"/>
                <a:ea typeface="Montserrat"/>
                <a:cs typeface="Montserrat"/>
                <a:sym typeface="Montserrat"/>
              </a:rPr>
              <a:t>Developed by CIROH, </a:t>
            </a:r>
            <a:r>
              <a:rPr lang="en-US" sz="2200" b="1" dirty="0" err="1">
                <a:solidFill>
                  <a:schemeClr val="lt1"/>
                </a:solidFill>
                <a:latin typeface="Montserrat"/>
                <a:ea typeface="Montserrat"/>
                <a:cs typeface="Montserrat"/>
                <a:sym typeface="Montserrat"/>
              </a:rPr>
              <a:t>Lynker</a:t>
            </a:r>
            <a:r>
              <a:rPr lang="en-US" sz="2200" b="1" dirty="0">
                <a:solidFill>
                  <a:schemeClr val="lt1"/>
                </a:solidFill>
                <a:latin typeface="Montserrat"/>
                <a:ea typeface="Montserrat"/>
                <a:cs typeface="Montserrat"/>
                <a:sym typeface="Montserrat"/>
              </a:rPr>
              <a:t> </a:t>
            </a:r>
            <a:endParaRPr sz="2200" b="1" i="0" u="none" strike="noStrike" cap="none" dirty="0">
              <a:solidFill>
                <a:schemeClr val="lt1"/>
              </a:solidFill>
              <a:latin typeface="Montserrat"/>
              <a:ea typeface="Montserrat"/>
              <a:cs typeface="Montserrat"/>
              <a:sym typeface="Montserrat"/>
            </a:endParaRPr>
          </a:p>
          <a:p>
            <a:pPr marL="0" lvl="0" indent="0" algn="l" rtl="0">
              <a:lnSpc>
                <a:spcPct val="150000"/>
              </a:lnSpc>
              <a:spcBef>
                <a:spcPts val="0"/>
              </a:spcBef>
              <a:spcAft>
                <a:spcPts val="0"/>
              </a:spcAft>
              <a:buClr>
                <a:schemeClr val="dk1"/>
              </a:buClr>
              <a:buSzPts val="2400"/>
              <a:buFont typeface="Arial"/>
              <a:buNone/>
            </a:pPr>
            <a:r>
              <a:rPr lang="en-US" sz="2200" b="1" dirty="0">
                <a:solidFill>
                  <a:schemeClr val="lt1"/>
                </a:solidFill>
                <a:latin typeface="Montserrat"/>
                <a:ea typeface="Montserrat"/>
                <a:cs typeface="Montserrat"/>
                <a:sym typeface="Montserrat"/>
              </a:rPr>
              <a:t>1. </a:t>
            </a:r>
            <a:r>
              <a:rPr lang="en-US" sz="2200" b="0" i="0" u="none" strike="noStrike" cap="none" dirty="0">
                <a:solidFill>
                  <a:schemeClr val="lt1"/>
                </a:solidFill>
                <a:latin typeface="Montserrat"/>
                <a:ea typeface="Montserrat"/>
                <a:cs typeface="Montserrat"/>
                <a:sym typeface="Montserrat"/>
              </a:rPr>
              <a:t>Open-source</a:t>
            </a:r>
            <a:endParaRPr sz="1200" b="0" i="0" u="none" strike="noStrike" cap="none" dirty="0">
              <a:solidFill>
                <a:schemeClr val="lt1"/>
              </a:solidFill>
              <a:latin typeface="Arial"/>
              <a:ea typeface="Arial"/>
              <a:cs typeface="Arial"/>
              <a:sym typeface="Arial"/>
            </a:endParaRPr>
          </a:p>
          <a:p>
            <a:pPr marL="0" marR="0" lvl="0" indent="0" algn="l" rtl="0">
              <a:lnSpc>
                <a:spcPct val="150000"/>
              </a:lnSpc>
              <a:spcBef>
                <a:spcPts val="0"/>
              </a:spcBef>
              <a:spcAft>
                <a:spcPts val="0"/>
              </a:spcAft>
              <a:buClr>
                <a:srgbClr val="000000"/>
              </a:buClr>
              <a:buSzPts val="2400"/>
              <a:buFont typeface="Arial"/>
              <a:buNone/>
            </a:pPr>
            <a:r>
              <a:rPr lang="en-US" sz="2200" b="1" i="0" u="none" strike="noStrike" cap="none" dirty="0">
                <a:solidFill>
                  <a:schemeClr val="lt1"/>
                </a:solidFill>
                <a:latin typeface="Montserrat"/>
                <a:ea typeface="Montserrat"/>
                <a:cs typeface="Montserrat"/>
                <a:sym typeface="Montserrat"/>
              </a:rPr>
              <a:t>2. </a:t>
            </a:r>
            <a:r>
              <a:rPr lang="en-US" sz="2200" b="0" i="0" u="none" strike="noStrike" cap="none" dirty="0">
                <a:solidFill>
                  <a:schemeClr val="lt1"/>
                </a:solidFill>
                <a:latin typeface="Montserrat"/>
                <a:ea typeface="Montserrat"/>
                <a:cs typeface="Montserrat"/>
                <a:sym typeface="Montserrat"/>
              </a:rPr>
              <a:t>Community tool</a:t>
            </a:r>
            <a:endParaRPr sz="2200" b="1" i="0" u="none" strike="noStrike" cap="none" dirty="0">
              <a:solidFill>
                <a:schemeClr val="lt1"/>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2400"/>
              <a:buFont typeface="Arial"/>
              <a:buNone/>
            </a:pPr>
            <a:r>
              <a:rPr lang="en-US" sz="2200" b="1" i="0" u="none" strike="noStrike" cap="none" dirty="0">
                <a:solidFill>
                  <a:schemeClr val="lt1"/>
                </a:solidFill>
                <a:latin typeface="Montserrat"/>
                <a:ea typeface="Montserrat"/>
                <a:cs typeface="Montserrat"/>
                <a:sym typeface="Montserrat"/>
              </a:rPr>
              <a:t>3. </a:t>
            </a:r>
            <a:r>
              <a:rPr lang="en-US" sz="2200" b="0" i="0" u="none" strike="noStrike" cap="none" dirty="0">
                <a:solidFill>
                  <a:schemeClr val="lt1"/>
                </a:solidFill>
                <a:latin typeface="Montserrat"/>
                <a:ea typeface="Montserrat"/>
                <a:cs typeface="Montserrat"/>
                <a:sym typeface="Montserrat"/>
              </a:rPr>
              <a:t>Accelerate Research</a:t>
            </a:r>
            <a:endParaRPr sz="2200" b="0" i="0" u="none" strike="noStrike" cap="none" dirty="0">
              <a:solidFill>
                <a:schemeClr val="lt1"/>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2400"/>
              <a:buFont typeface="Arial"/>
              <a:buNone/>
            </a:pPr>
            <a:r>
              <a:rPr lang="en-US" sz="2200" b="1" i="0" u="none" strike="noStrike" cap="none" dirty="0">
                <a:solidFill>
                  <a:schemeClr val="lt1"/>
                </a:solidFill>
                <a:latin typeface="Montserrat"/>
                <a:ea typeface="Montserrat"/>
                <a:cs typeface="Montserrat"/>
                <a:sym typeface="Montserrat"/>
              </a:rPr>
              <a:t>4. </a:t>
            </a:r>
            <a:r>
              <a:rPr lang="en-US" sz="2200" b="0" i="0" u="none" strike="noStrike" cap="none" dirty="0">
                <a:solidFill>
                  <a:schemeClr val="lt1"/>
                </a:solidFill>
                <a:latin typeface="Montserrat"/>
                <a:ea typeface="Montserrat"/>
                <a:cs typeface="Montserrat"/>
                <a:sym typeface="Montserrat"/>
              </a:rPr>
              <a:t>Pathway towards R2</a:t>
            </a:r>
            <a:r>
              <a:rPr lang="en-US" sz="2200" dirty="0">
                <a:solidFill>
                  <a:schemeClr val="lt1"/>
                </a:solidFill>
                <a:latin typeface="Montserrat"/>
                <a:ea typeface="Montserrat"/>
                <a:cs typeface="Montserrat"/>
                <a:sym typeface="Montserrat"/>
              </a:rPr>
              <a:t>O</a:t>
            </a:r>
            <a:endParaRPr sz="2200" b="0" i="0" u="none" strike="noStrike" cap="none" dirty="0">
              <a:solidFill>
                <a:schemeClr val="lt1"/>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a:p>
            <a:pPr marL="0" marR="0" lvl="0" indent="0" algn="l" rtl="0">
              <a:lnSpc>
                <a:spcPct val="150000"/>
              </a:lnSpc>
              <a:spcBef>
                <a:spcPts val="0"/>
              </a:spcBef>
              <a:spcAft>
                <a:spcPts val="0"/>
              </a:spcAft>
              <a:buClr>
                <a:srgbClr val="000000"/>
              </a:buClr>
              <a:buSzPts val="2400"/>
              <a:buFont typeface="Arial"/>
              <a:buNone/>
            </a:pPr>
            <a:endParaRPr sz="2400" dirty="0">
              <a:solidFill>
                <a:schemeClr val="lt1"/>
              </a:solidFill>
              <a:latin typeface="Montserrat"/>
              <a:ea typeface="Montserrat"/>
              <a:cs typeface="Montserrat"/>
              <a:sym typeface="Montserrat"/>
            </a:endParaRPr>
          </a:p>
        </p:txBody>
      </p:sp>
      <p:pic>
        <p:nvPicPr>
          <p:cNvPr id="443" name="Google Shape;443;p31" descr="NOAA-OWP · GitHub"/>
          <p:cNvPicPr preferRelativeResize="0"/>
          <p:nvPr/>
        </p:nvPicPr>
        <p:blipFill rotWithShape="1">
          <a:blip r:embed="rId4">
            <a:alphaModFix/>
          </a:blip>
          <a:srcRect/>
          <a:stretch/>
        </p:blipFill>
        <p:spPr>
          <a:xfrm>
            <a:off x="10468227" y="5384864"/>
            <a:ext cx="1473136" cy="1473136"/>
          </a:xfrm>
          <a:prstGeom prst="rect">
            <a:avLst/>
          </a:prstGeom>
          <a:noFill/>
          <a:ln>
            <a:noFill/>
          </a:ln>
        </p:spPr>
      </p:pic>
      <p:pic>
        <p:nvPicPr>
          <p:cNvPr id="444" name="Google Shape;444;p31" descr="Office of Water Prediction"/>
          <p:cNvPicPr preferRelativeResize="0"/>
          <p:nvPr/>
        </p:nvPicPr>
        <p:blipFill rotWithShape="1">
          <a:blip r:embed="rId5">
            <a:alphaModFix/>
          </a:blip>
          <a:srcRect l="28208" t="19629" r="27975" b="61062"/>
          <a:stretch/>
        </p:blipFill>
        <p:spPr>
          <a:xfrm>
            <a:off x="7379379" y="5952993"/>
            <a:ext cx="2703063" cy="704524"/>
          </a:xfrm>
          <a:prstGeom prst="rect">
            <a:avLst/>
          </a:prstGeom>
          <a:noFill/>
          <a:ln>
            <a:noFill/>
          </a:ln>
        </p:spPr>
      </p:pic>
      <p:pic>
        <p:nvPicPr>
          <p:cNvPr id="445" name="Google Shape;445;p31" descr="noaa - YouTube"/>
          <p:cNvPicPr preferRelativeResize="0"/>
          <p:nvPr/>
        </p:nvPicPr>
        <p:blipFill rotWithShape="1">
          <a:blip r:embed="rId6">
            <a:alphaModFix/>
          </a:blip>
          <a:srcRect/>
          <a:stretch/>
        </p:blipFill>
        <p:spPr>
          <a:xfrm>
            <a:off x="5682000" y="5384873"/>
            <a:ext cx="1311597" cy="1311597"/>
          </a:xfrm>
          <a:prstGeom prst="rect">
            <a:avLst/>
          </a:prstGeom>
          <a:noFill/>
          <a:ln>
            <a:noFill/>
          </a:ln>
        </p:spPr>
      </p:pic>
      <p:pic>
        <p:nvPicPr>
          <p:cNvPr id="446" name="Google Shape;446;p31" descr="A diagram of a river in a box&#10;&#10;AI-generated content may be incorrect."/>
          <p:cNvPicPr preferRelativeResize="0"/>
          <p:nvPr/>
        </p:nvPicPr>
        <p:blipFill rotWithShape="1">
          <a:blip r:embed="rId7">
            <a:alphaModFix/>
          </a:blip>
          <a:srcRect/>
          <a:stretch/>
        </p:blipFill>
        <p:spPr>
          <a:xfrm>
            <a:off x="7322715" y="1965575"/>
            <a:ext cx="3199940" cy="3862891"/>
          </a:xfrm>
          <a:prstGeom prst="rect">
            <a:avLst/>
          </a:prstGeom>
          <a:noFill/>
          <a:ln>
            <a:noFill/>
          </a:ln>
        </p:spPr>
      </p:pic>
      <p:pic>
        <p:nvPicPr>
          <p:cNvPr id="447" name="Google Shape;447;p31" title="qrcode_github.com (4).png"/>
          <p:cNvPicPr preferRelativeResize="0"/>
          <p:nvPr/>
        </p:nvPicPr>
        <p:blipFill>
          <a:blip r:embed="rId8">
            <a:alphaModFix/>
          </a:blip>
          <a:stretch>
            <a:fillRect/>
          </a:stretch>
        </p:blipFill>
        <p:spPr>
          <a:xfrm>
            <a:off x="3532100" y="5223325"/>
            <a:ext cx="1473150" cy="14731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491"/>
        <p:cNvGrpSpPr/>
        <p:nvPr/>
      </p:nvGrpSpPr>
      <p:grpSpPr>
        <a:xfrm>
          <a:off x="0" y="0"/>
          <a:ext cx="0" cy="0"/>
          <a:chOff x="0" y="0"/>
          <a:chExt cx="0" cy="0"/>
        </a:xfrm>
      </p:grpSpPr>
      <p:sp>
        <p:nvSpPr>
          <p:cNvPr id="492" name="Google Shape;492;p35"/>
          <p:cNvSpPr/>
          <p:nvPr/>
        </p:nvSpPr>
        <p:spPr>
          <a:xfrm rot="-2700000">
            <a:off x="-1622998" y="4542442"/>
            <a:ext cx="1893066" cy="1892642"/>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493" name="Google Shape;493;p35"/>
          <p:cNvSpPr/>
          <p:nvPr/>
        </p:nvSpPr>
        <p:spPr>
          <a:xfrm rot="-2700000">
            <a:off x="11838816" y="5135438"/>
            <a:ext cx="1300369" cy="1479409"/>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cxnSp>
        <p:nvCxnSpPr>
          <p:cNvPr id="494" name="Google Shape;494;p35"/>
          <p:cNvCxnSpPr/>
          <p:nvPr/>
        </p:nvCxnSpPr>
        <p:spPr>
          <a:xfrm rot="-2700000">
            <a:off x="-523069" y="6305314"/>
            <a:ext cx="1392435" cy="0"/>
          </a:xfrm>
          <a:prstGeom prst="straightConnector1">
            <a:avLst/>
          </a:prstGeom>
          <a:noFill/>
          <a:ln w="38100" cap="flat" cmpd="sng">
            <a:solidFill>
              <a:srgbClr val="F8FBFD"/>
            </a:solidFill>
            <a:prstDash val="solid"/>
            <a:round/>
            <a:headEnd type="none" w="sm" len="sm"/>
            <a:tailEnd type="none" w="sm" len="sm"/>
          </a:ln>
        </p:spPr>
      </p:cxnSp>
      <p:cxnSp>
        <p:nvCxnSpPr>
          <p:cNvPr id="495" name="Google Shape;495;p35"/>
          <p:cNvCxnSpPr/>
          <p:nvPr/>
        </p:nvCxnSpPr>
        <p:spPr>
          <a:xfrm rot="2700000">
            <a:off x="11311263" y="6660781"/>
            <a:ext cx="1392435" cy="0"/>
          </a:xfrm>
          <a:prstGeom prst="straightConnector1">
            <a:avLst/>
          </a:prstGeom>
          <a:noFill/>
          <a:ln w="38100" cap="flat" cmpd="sng">
            <a:solidFill>
              <a:srgbClr val="C1D4E2"/>
            </a:solidFill>
            <a:prstDash val="solid"/>
            <a:round/>
            <a:headEnd type="none" w="sm" len="sm"/>
            <a:tailEnd type="none" w="sm" len="sm"/>
          </a:ln>
        </p:spPr>
      </p:cxnSp>
      <p:sp>
        <p:nvSpPr>
          <p:cNvPr id="496" name="Google Shape;496;p35"/>
          <p:cNvSpPr/>
          <p:nvPr/>
        </p:nvSpPr>
        <p:spPr>
          <a:xfrm>
            <a:off x="392048" y="6168480"/>
            <a:ext cx="1974040" cy="601528"/>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497" name="Google Shape;497;p35"/>
          <p:cNvSpPr txBox="1"/>
          <p:nvPr/>
        </p:nvSpPr>
        <p:spPr>
          <a:xfrm>
            <a:off x="389684" y="479454"/>
            <a:ext cx="9879430" cy="775597"/>
          </a:xfrm>
          <a:prstGeom prst="rect">
            <a:avLst/>
          </a:prstGeom>
          <a:noFill/>
          <a:ln>
            <a:noFill/>
          </a:ln>
        </p:spPr>
        <p:txBody>
          <a:bodyPr spcFirstLastPara="1" wrap="square" lIns="0" tIns="0" rIns="0" bIns="0" anchor="t" anchorCtr="0">
            <a:spAutoFit/>
          </a:bodyPr>
          <a:lstStyle/>
          <a:p>
            <a:pPr algn="ctr">
              <a:lnSpc>
                <a:spcPct val="140033"/>
              </a:lnSpc>
              <a:buSzPts val="3600"/>
            </a:pPr>
            <a:r>
              <a:rPr lang="en-US" sz="3600" b="1" dirty="0">
                <a:solidFill>
                  <a:srgbClr val="FFFFFF"/>
                </a:solidFill>
                <a:latin typeface="Montserrat"/>
                <a:ea typeface="Montserrat"/>
                <a:cs typeface="Montserrat"/>
                <a:sym typeface="Montserrat"/>
              </a:rPr>
              <a:t>NGIAB Journal Paper published in EMS  </a:t>
            </a:r>
            <a:endParaRPr sz="3200" b="0" i="1" u="none" strike="noStrike" cap="none" dirty="0">
              <a:solidFill>
                <a:srgbClr val="FFFFFF"/>
              </a:solidFill>
              <a:latin typeface="Montserrat"/>
              <a:ea typeface="Montserrat"/>
              <a:cs typeface="Montserrat"/>
              <a:sym typeface="Montserrat"/>
            </a:endParaRPr>
          </a:p>
        </p:txBody>
      </p:sp>
      <p:pic>
        <p:nvPicPr>
          <p:cNvPr id="1026" name="Picture 2">
            <a:extLst>
              <a:ext uri="{FF2B5EF4-FFF2-40B4-BE49-F238E27FC236}">
                <a16:creationId xmlns:a16="http://schemas.microsoft.com/office/drawing/2014/main" id="{22417CDE-B574-A7AB-FA1B-74C6F3885C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9064" y="1442069"/>
            <a:ext cx="9376696" cy="452962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qr code with dots&#10;&#10;AI-generated content may be incorrect.">
            <a:extLst>
              <a:ext uri="{FF2B5EF4-FFF2-40B4-BE49-F238E27FC236}">
                <a16:creationId xmlns:a16="http://schemas.microsoft.com/office/drawing/2014/main" id="{975505C9-8421-F86B-4927-C35EA23ED420}"/>
              </a:ext>
            </a:extLst>
          </p:cNvPr>
          <p:cNvPicPr>
            <a:picLocks noChangeAspect="1"/>
          </p:cNvPicPr>
          <p:nvPr/>
        </p:nvPicPr>
        <p:blipFill>
          <a:blip r:embed="rId5"/>
          <a:stretch>
            <a:fillRect/>
          </a:stretch>
        </p:blipFill>
        <p:spPr>
          <a:xfrm>
            <a:off x="10509350" y="230559"/>
            <a:ext cx="1487449" cy="1487449"/>
          </a:xfrm>
          <a:prstGeom prst="rect">
            <a:avLst/>
          </a:prstGeom>
        </p:spPr>
      </p:pic>
      <p:sp>
        <p:nvSpPr>
          <p:cNvPr id="2" name="TextBox 1">
            <a:extLst>
              <a:ext uri="{FF2B5EF4-FFF2-40B4-BE49-F238E27FC236}">
                <a16:creationId xmlns:a16="http://schemas.microsoft.com/office/drawing/2014/main" id="{0A470477-E4E6-563A-A49E-141EFFC939AB}"/>
              </a:ext>
            </a:extLst>
          </p:cNvPr>
          <p:cNvSpPr txBox="1"/>
          <p:nvPr/>
        </p:nvSpPr>
        <p:spPr>
          <a:xfrm>
            <a:off x="3857845" y="6199704"/>
            <a:ext cx="7195277" cy="39596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4" name="TextBox 3">
            <a:extLst>
              <a:ext uri="{FF2B5EF4-FFF2-40B4-BE49-F238E27FC236}">
                <a16:creationId xmlns:a16="http://schemas.microsoft.com/office/drawing/2014/main" id="{B43AEA5F-8E5B-5AEE-E6D2-1D8445C8A280}"/>
              </a:ext>
            </a:extLst>
          </p:cNvPr>
          <p:cNvSpPr txBox="1"/>
          <p:nvPr/>
        </p:nvSpPr>
        <p:spPr>
          <a:xfrm>
            <a:off x="3461878" y="6233644"/>
            <a:ext cx="7342351" cy="63354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sp>
        <p:nvSpPr>
          <p:cNvPr id="6" name="TextBox 5">
            <a:extLst>
              <a:ext uri="{FF2B5EF4-FFF2-40B4-BE49-F238E27FC236}">
                <a16:creationId xmlns:a16="http://schemas.microsoft.com/office/drawing/2014/main" id="{D4BA736F-AA1F-4424-8750-061EB644663B}"/>
              </a:ext>
            </a:extLst>
          </p:cNvPr>
          <p:cNvSpPr txBox="1"/>
          <p:nvPr/>
        </p:nvSpPr>
        <p:spPr>
          <a:xfrm>
            <a:off x="3484505" y="6290211"/>
            <a:ext cx="820216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rPr>
              <a:t>https://www.sciencedirect.com/science/article/pii/S1364815225003500</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815"/>
        <p:cNvGrpSpPr/>
        <p:nvPr/>
      </p:nvGrpSpPr>
      <p:grpSpPr>
        <a:xfrm>
          <a:off x="0" y="0"/>
          <a:ext cx="0" cy="0"/>
          <a:chOff x="0" y="0"/>
          <a:chExt cx="0" cy="0"/>
        </a:xfrm>
      </p:grpSpPr>
      <p:sp>
        <p:nvSpPr>
          <p:cNvPr id="816" name="Google Shape;816;p58"/>
          <p:cNvSpPr/>
          <p:nvPr/>
        </p:nvSpPr>
        <p:spPr>
          <a:xfrm rot="-2700000">
            <a:off x="-1623003" y="4542491"/>
            <a:ext cx="1892952" cy="1892581"/>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817" name="Google Shape;817;p58"/>
          <p:cNvSpPr/>
          <p:nvPr/>
        </p:nvSpPr>
        <p:spPr>
          <a:xfrm rot="-2700000">
            <a:off x="11838861" y="5135467"/>
            <a:ext cx="1300255" cy="1479490"/>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cxnSp>
        <p:nvCxnSpPr>
          <p:cNvPr id="818" name="Google Shape;818;p58"/>
          <p:cNvCxnSpPr/>
          <p:nvPr/>
        </p:nvCxnSpPr>
        <p:spPr>
          <a:xfrm rot="-2700000">
            <a:off x="-523097" y="6305247"/>
            <a:ext cx="1392623" cy="0"/>
          </a:xfrm>
          <a:prstGeom prst="straightConnector1">
            <a:avLst/>
          </a:prstGeom>
          <a:noFill/>
          <a:ln w="38100" cap="flat" cmpd="sng">
            <a:solidFill>
              <a:srgbClr val="F8FBFD"/>
            </a:solidFill>
            <a:prstDash val="solid"/>
            <a:round/>
            <a:headEnd type="none" w="sm" len="sm"/>
            <a:tailEnd type="none" w="sm" len="sm"/>
          </a:ln>
        </p:spPr>
      </p:cxnSp>
      <p:cxnSp>
        <p:nvCxnSpPr>
          <p:cNvPr id="819" name="Google Shape;819;p58"/>
          <p:cNvCxnSpPr/>
          <p:nvPr/>
        </p:nvCxnSpPr>
        <p:spPr>
          <a:xfrm rot="2699999">
            <a:off x="11311236" y="6660847"/>
            <a:ext cx="1392623" cy="0"/>
          </a:xfrm>
          <a:prstGeom prst="straightConnector1">
            <a:avLst/>
          </a:prstGeom>
          <a:noFill/>
          <a:ln w="38100" cap="flat" cmpd="sng">
            <a:solidFill>
              <a:srgbClr val="C1D4E2"/>
            </a:solidFill>
            <a:prstDash val="solid"/>
            <a:round/>
            <a:headEnd type="none" w="sm" len="sm"/>
            <a:tailEnd type="none" w="sm" len="sm"/>
          </a:ln>
        </p:spPr>
      </p:cxnSp>
      <p:sp>
        <p:nvSpPr>
          <p:cNvPr id="820" name="Google Shape;820;p58"/>
          <p:cNvSpPr/>
          <p:nvPr/>
        </p:nvSpPr>
        <p:spPr>
          <a:xfrm>
            <a:off x="392048" y="6168480"/>
            <a:ext cx="1965577" cy="599579"/>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821" name="Google Shape;821;p58"/>
          <p:cNvSpPr txBox="1"/>
          <p:nvPr/>
        </p:nvSpPr>
        <p:spPr>
          <a:xfrm>
            <a:off x="652317" y="302364"/>
            <a:ext cx="10571400" cy="554100"/>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Clr>
                <a:srgbClr val="000000"/>
              </a:buClr>
              <a:buSzPts val="3600"/>
              <a:buFont typeface="Montserrat"/>
              <a:buNone/>
            </a:pPr>
            <a:r>
              <a:rPr lang="en-US" sz="3600" b="1" i="0" u="none" strike="noStrike" cap="none">
                <a:solidFill>
                  <a:srgbClr val="FFFFFF"/>
                </a:solidFill>
                <a:latin typeface="Montserrat"/>
                <a:ea typeface="Montserrat"/>
                <a:cs typeface="Montserrat"/>
                <a:sym typeface="Montserrat"/>
              </a:rPr>
              <a:t>NGIAB Product</a:t>
            </a:r>
            <a:r>
              <a:rPr lang="en-US" sz="3600" b="1">
                <a:solidFill>
                  <a:srgbClr val="FFFFFF"/>
                </a:solidFill>
                <a:latin typeface="Montserrat"/>
                <a:ea typeface="Montserrat"/>
                <a:cs typeface="Montserrat"/>
                <a:sym typeface="Montserrat"/>
              </a:rPr>
              <a:t> Portfolio website</a:t>
            </a:r>
            <a:endParaRPr sz="3200" b="0" i="1" u="none" strike="noStrike" cap="none">
              <a:solidFill>
                <a:srgbClr val="FFFF00"/>
              </a:solidFill>
              <a:latin typeface="Montserrat"/>
              <a:ea typeface="Montserrat"/>
              <a:cs typeface="Montserrat"/>
              <a:sym typeface="Montserrat"/>
            </a:endParaRPr>
          </a:p>
        </p:txBody>
      </p:sp>
      <p:pic>
        <p:nvPicPr>
          <p:cNvPr id="822" name="Google Shape;822;p58"/>
          <p:cNvPicPr preferRelativeResize="0"/>
          <p:nvPr/>
        </p:nvPicPr>
        <p:blipFill>
          <a:blip r:embed="rId4">
            <a:alphaModFix/>
          </a:blip>
          <a:stretch>
            <a:fillRect/>
          </a:stretch>
        </p:blipFill>
        <p:spPr>
          <a:xfrm>
            <a:off x="5821600" y="3708675"/>
            <a:ext cx="5806858" cy="3059375"/>
          </a:xfrm>
          <a:prstGeom prst="rect">
            <a:avLst/>
          </a:prstGeom>
          <a:noFill/>
          <a:ln>
            <a:noFill/>
          </a:ln>
        </p:spPr>
      </p:pic>
      <p:pic>
        <p:nvPicPr>
          <p:cNvPr id="823" name="Google Shape;823;p58"/>
          <p:cNvPicPr preferRelativeResize="0"/>
          <p:nvPr/>
        </p:nvPicPr>
        <p:blipFill>
          <a:blip r:embed="rId5">
            <a:alphaModFix/>
          </a:blip>
          <a:stretch>
            <a:fillRect/>
          </a:stretch>
        </p:blipFill>
        <p:spPr>
          <a:xfrm>
            <a:off x="304295" y="1091025"/>
            <a:ext cx="4294550" cy="3059375"/>
          </a:xfrm>
          <a:prstGeom prst="rect">
            <a:avLst/>
          </a:prstGeom>
          <a:noFill/>
          <a:ln>
            <a:noFill/>
          </a:ln>
        </p:spPr>
      </p:pic>
      <p:sp>
        <p:nvSpPr>
          <p:cNvPr id="824" name="Google Shape;824;p58"/>
          <p:cNvSpPr txBox="1"/>
          <p:nvPr/>
        </p:nvSpPr>
        <p:spPr>
          <a:xfrm>
            <a:off x="5307883" y="1995750"/>
            <a:ext cx="4092596" cy="8082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4500" u="sng" dirty="0">
                <a:solidFill>
                  <a:srgbClr val="467886"/>
                </a:solidFill>
                <a:highlight>
                  <a:srgbClr val="FFFF00"/>
                </a:highlight>
                <a:latin typeface="Roboto"/>
                <a:ea typeface="Roboto"/>
                <a:cs typeface="Roboto"/>
                <a:sym typeface="Roboto"/>
                <a:hlinkClick r:id="rId6">
                  <a:extLst>
                    <a:ext uri="{A12FA001-AC4F-418D-AE19-62706E023703}">
                      <ahyp:hlinkClr xmlns:ahyp="http://schemas.microsoft.com/office/drawing/2018/hyperlinkcolor" val="tx"/>
                    </a:ext>
                  </a:extLst>
                </a:hlinkClick>
              </a:rPr>
              <a:t>ngiab.ciroh.org</a:t>
            </a:r>
            <a:endParaRPr sz="2300" dirty="0">
              <a:solidFill>
                <a:schemeClr val="lt1"/>
              </a:solidFill>
              <a:highlight>
                <a:srgbClr val="A5A5A5"/>
              </a:highlight>
              <a:latin typeface="Roboto"/>
              <a:ea typeface="Roboto"/>
              <a:cs typeface="Roboto"/>
              <a:sym typeface="Roboto"/>
            </a:endParaRPr>
          </a:p>
        </p:txBody>
      </p:sp>
      <p:pic>
        <p:nvPicPr>
          <p:cNvPr id="825" name="Google Shape;825;p58" descr="A diagram of a river in a box&#10;&#10;AI-generated content may be incorrect."/>
          <p:cNvPicPr preferRelativeResize="0"/>
          <p:nvPr/>
        </p:nvPicPr>
        <p:blipFill rotWithShape="1">
          <a:blip r:embed="rId7">
            <a:alphaModFix/>
          </a:blip>
          <a:srcRect/>
          <a:stretch/>
        </p:blipFill>
        <p:spPr>
          <a:xfrm>
            <a:off x="9933400" y="1091513"/>
            <a:ext cx="2082425" cy="2382125"/>
          </a:xfrm>
          <a:prstGeom prst="rect">
            <a:avLst/>
          </a:prstGeom>
          <a:noFill/>
          <a:ln>
            <a:noFill/>
          </a:ln>
        </p:spPr>
      </p:pic>
      <p:pic>
        <p:nvPicPr>
          <p:cNvPr id="826" name="Google Shape;826;p58"/>
          <p:cNvPicPr preferRelativeResize="0"/>
          <p:nvPr/>
        </p:nvPicPr>
        <p:blipFill rotWithShape="1">
          <a:blip r:embed="rId8">
            <a:alphaModFix/>
          </a:blip>
          <a:srcRect/>
          <a:stretch/>
        </p:blipFill>
        <p:spPr>
          <a:xfrm>
            <a:off x="2435815" y="3708674"/>
            <a:ext cx="3177639" cy="305937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491">
          <a:extLst>
            <a:ext uri="{FF2B5EF4-FFF2-40B4-BE49-F238E27FC236}">
              <a16:creationId xmlns:a16="http://schemas.microsoft.com/office/drawing/2014/main" id="{C4C7FFE8-CA54-9380-4865-51465A12D9BF}"/>
            </a:ext>
          </a:extLst>
        </p:cNvPr>
        <p:cNvGrpSpPr/>
        <p:nvPr/>
      </p:nvGrpSpPr>
      <p:grpSpPr>
        <a:xfrm>
          <a:off x="0" y="0"/>
          <a:ext cx="0" cy="0"/>
          <a:chOff x="0" y="0"/>
          <a:chExt cx="0" cy="0"/>
        </a:xfrm>
      </p:grpSpPr>
      <p:sp>
        <p:nvSpPr>
          <p:cNvPr id="492" name="Google Shape;492;p35">
            <a:extLst>
              <a:ext uri="{FF2B5EF4-FFF2-40B4-BE49-F238E27FC236}">
                <a16:creationId xmlns:a16="http://schemas.microsoft.com/office/drawing/2014/main" id="{AF8AB6D3-CFAC-EA17-DFF2-3C4ACA3D4566}"/>
              </a:ext>
            </a:extLst>
          </p:cNvPr>
          <p:cNvSpPr/>
          <p:nvPr/>
        </p:nvSpPr>
        <p:spPr>
          <a:xfrm rot="-2700000">
            <a:off x="-1622998" y="4542442"/>
            <a:ext cx="1893066" cy="1892642"/>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493" name="Google Shape;493;p35">
            <a:extLst>
              <a:ext uri="{FF2B5EF4-FFF2-40B4-BE49-F238E27FC236}">
                <a16:creationId xmlns:a16="http://schemas.microsoft.com/office/drawing/2014/main" id="{38BE25BC-5624-C77E-C86D-3DE725071332}"/>
              </a:ext>
            </a:extLst>
          </p:cNvPr>
          <p:cNvSpPr/>
          <p:nvPr/>
        </p:nvSpPr>
        <p:spPr>
          <a:xfrm rot="-2700000">
            <a:off x="11838816" y="5135438"/>
            <a:ext cx="1300369" cy="1479409"/>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cxnSp>
        <p:nvCxnSpPr>
          <p:cNvPr id="494" name="Google Shape;494;p35">
            <a:extLst>
              <a:ext uri="{FF2B5EF4-FFF2-40B4-BE49-F238E27FC236}">
                <a16:creationId xmlns:a16="http://schemas.microsoft.com/office/drawing/2014/main" id="{7A7BF678-120F-12E6-A214-535935A84A4F}"/>
              </a:ext>
            </a:extLst>
          </p:cNvPr>
          <p:cNvCxnSpPr/>
          <p:nvPr/>
        </p:nvCxnSpPr>
        <p:spPr>
          <a:xfrm rot="-2700000">
            <a:off x="-523069" y="6305314"/>
            <a:ext cx="1392435" cy="0"/>
          </a:xfrm>
          <a:prstGeom prst="straightConnector1">
            <a:avLst/>
          </a:prstGeom>
          <a:noFill/>
          <a:ln w="38100" cap="flat" cmpd="sng">
            <a:solidFill>
              <a:srgbClr val="F8FBFD"/>
            </a:solidFill>
            <a:prstDash val="solid"/>
            <a:round/>
            <a:headEnd type="none" w="sm" len="sm"/>
            <a:tailEnd type="none" w="sm" len="sm"/>
          </a:ln>
        </p:spPr>
      </p:cxnSp>
      <p:cxnSp>
        <p:nvCxnSpPr>
          <p:cNvPr id="495" name="Google Shape;495;p35">
            <a:extLst>
              <a:ext uri="{FF2B5EF4-FFF2-40B4-BE49-F238E27FC236}">
                <a16:creationId xmlns:a16="http://schemas.microsoft.com/office/drawing/2014/main" id="{6AE71576-1C99-879B-0F7A-50F0A7F801BB}"/>
              </a:ext>
            </a:extLst>
          </p:cNvPr>
          <p:cNvCxnSpPr/>
          <p:nvPr/>
        </p:nvCxnSpPr>
        <p:spPr>
          <a:xfrm rot="2700000">
            <a:off x="11311263" y="6660781"/>
            <a:ext cx="1392435" cy="0"/>
          </a:xfrm>
          <a:prstGeom prst="straightConnector1">
            <a:avLst/>
          </a:prstGeom>
          <a:noFill/>
          <a:ln w="38100" cap="flat" cmpd="sng">
            <a:solidFill>
              <a:srgbClr val="C1D4E2"/>
            </a:solidFill>
            <a:prstDash val="solid"/>
            <a:round/>
            <a:headEnd type="none" w="sm" len="sm"/>
            <a:tailEnd type="none" w="sm" len="sm"/>
          </a:ln>
        </p:spPr>
      </p:cxnSp>
      <p:sp>
        <p:nvSpPr>
          <p:cNvPr id="496" name="Google Shape;496;p35">
            <a:extLst>
              <a:ext uri="{FF2B5EF4-FFF2-40B4-BE49-F238E27FC236}">
                <a16:creationId xmlns:a16="http://schemas.microsoft.com/office/drawing/2014/main" id="{62E0DA21-4F0A-8921-8D76-8C29799F6020}"/>
              </a:ext>
            </a:extLst>
          </p:cNvPr>
          <p:cNvSpPr/>
          <p:nvPr/>
        </p:nvSpPr>
        <p:spPr>
          <a:xfrm>
            <a:off x="392048" y="6168480"/>
            <a:ext cx="1974040" cy="601528"/>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497" name="Google Shape;497;p35">
            <a:extLst>
              <a:ext uri="{FF2B5EF4-FFF2-40B4-BE49-F238E27FC236}">
                <a16:creationId xmlns:a16="http://schemas.microsoft.com/office/drawing/2014/main" id="{EDBDA27B-9D37-1457-F561-CD6F2A62ADE4}"/>
              </a:ext>
            </a:extLst>
          </p:cNvPr>
          <p:cNvSpPr txBox="1"/>
          <p:nvPr/>
        </p:nvSpPr>
        <p:spPr>
          <a:xfrm>
            <a:off x="1379068" y="1047450"/>
            <a:ext cx="5366483" cy="430887"/>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Clr>
                <a:srgbClr val="000000"/>
              </a:buClr>
              <a:buSzPts val="3600"/>
              <a:buFont typeface="Montserrat"/>
              <a:buNone/>
            </a:pPr>
            <a:r>
              <a:rPr lang="en-US" sz="2000" b="1" dirty="0">
                <a:solidFill>
                  <a:srgbClr val="FFFFFF"/>
                </a:solidFill>
                <a:latin typeface="Montserrat"/>
                <a:ea typeface="Montserrat"/>
                <a:cs typeface="Montserrat"/>
                <a:sym typeface="Montserrat"/>
              </a:rPr>
              <a:t>NextGen build tracing</a:t>
            </a:r>
            <a:endParaRPr sz="2000" b="0" i="1" u="none" strike="noStrike" cap="none" dirty="0">
              <a:solidFill>
                <a:srgbClr val="FFFFFF"/>
              </a:solidFill>
              <a:latin typeface="Montserrat"/>
              <a:ea typeface="Montserrat"/>
              <a:cs typeface="Montserrat"/>
              <a:sym typeface="Montserrat"/>
            </a:endParaRPr>
          </a:p>
        </p:txBody>
      </p:sp>
      <p:pic>
        <p:nvPicPr>
          <p:cNvPr id="3" name="Picture 2" descr="A screenshot of a computer&#10;&#10;AI-generated content may be incorrect.">
            <a:extLst>
              <a:ext uri="{FF2B5EF4-FFF2-40B4-BE49-F238E27FC236}">
                <a16:creationId xmlns:a16="http://schemas.microsoft.com/office/drawing/2014/main" id="{BE203A3A-BE47-6EC0-3B6E-681B35D1252B}"/>
              </a:ext>
            </a:extLst>
          </p:cNvPr>
          <p:cNvPicPr>
            <a:picLocks noChangeAspect="1"/>
          </p:cNvPicPr>
          <p:nvPr/>
        </p:nvPicPr>
        <p:blipFill>
          <a:blip r:embed="rId4"/>
          <a:stretch>
            <a:fillRect/>
          </a:stretch>
        </p:blipFill>
        <p:spPr>
          <a:xfrm>
            <a:off x="6990729" y="2176810"/>
            <a:ext cx="4755751" cy="3510790"/>
          </a:xfrm>
          <a:prstGeom prst="rect">
            <a:avLst/>
          </a:prstGeom>
        </p:spPr>
      </p:pic>
      <p:pic>
        <p:nvPicPr>
          <p:cNvPr id="5" name="Picture 4">
            <a:extLst>
              <a:ext uri="{FF2B5EF4-FFF2-40B4-BE49-F238E27FC236}">
                <a16:creationId xmlns:a16="http://schemas.microsoft.com/office/drawing/2014/main" id="{1FF918B2-C510-F63F-E470-85AEE9B52CBC}"/>
              </a:ext>
            </a:extLst>
          </p:cNvPr>
          <p:cNvPicPr>
            <a:picLocks noChangeAspect="1"/>
          </p:cNvPicPr>
          <p:nvPr/>
        </p:nvPicPr>
        <p:blipFill>
          <a:blip r:embed="rId5"/>
          <a:stretch>
            <a:fillRect/>
          </a:stretch>
        </p:blipFill>
        <p:spPr>
          <a:xfrm>
            <a:off x="1019811" y="1451690"/>
            <a:ext cx="5970918" cy="5068987"/>
          </a:xfrm>
          <a:prstGeom prst="rect">
            <a:avLst/>
          </a:prstGeom>
        </p:spPr>
      </p:pic>
      <p:sp>
        <p:nvSpPr>
          <p:cNvPr id="6" name="Google Shape;497;p35">
            <a:extLst>
              <a:ext uri="{FF2B5EF4-FFF2-40B4-BE49-F238E27FC236}">
                <a16:creationId xmlns:a16="http://schemas.microsoft.com/office/drawing/2014/main" id="{8C2FA7E7-6BF2-C6DA-974F-85B7BD417AFB}"/>
              </a:ext>
            </a:extLst>
          </p:cNvPr>
          <p:cNvSpPr txBox="1"/>
          <p:nvPr/>
        </p:nvSpPr>
        <p:spPr>
          <a:xfrm>
            <a:off x="7443937" y="1047450"/>
            <a:ext cx="3609055" cy="430887"/>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Clr>
                <a:srgbClr val="000000"/>
              </a:buClr>
              <a:buSzPts val="3600"/>
              <a:buFont typeface="Montserrat"/>
              <a:buNone/>
            </a:pPr>
            <a:r>
              <a:rPr lang="en-US" sz="2000" b="1" dirty="0">
                <a:solidFill>
                  <a:srgbClr val="FFFFFF"/>
                </a:solidFill>
                <a:latin typeface="Montserrat"/>
                <a:ea typeface="Montserrat"/>
                <a:cs typeface="Montserrat"/>
                <a:sym typeface="Montserrat"/>
              </a:rPr>
              <a:t>NGIAB</a:t>
            </a:r>
            <a:endParaRPr sz="2000" b="0" i="1" u="none" strike="noStrike" cap="none" dirty="0">
              <a:solidFill>
                <a:srgbClr val="FFFFFF"/>
              </a:solidFill>
              <a:latin typeface="Montserrat"/>
              <a:ea typeface="Montserrat"/>
              <a:cs typeface="Montserrat"/>
              <a:sym typeface="Montserrat"/>
            </a:endParaRPr>
          </a:p>
        </p:txBody>
      </p:sp>
      <p:sp>
        <p:nvSpPr>
          <p:cNvPr id="7" name="Google Shape;693;p50">
            <a:extLst>
              <a:ext uri="{FF2B5EF4-FFF2-40B4-BE49-F238E27FC236}">
                <a16:creationId xmlns:a16="http://schemas.microsoft.com/office/drawing/2014/main" id="{8FC4FE53-D14A-D47F-FF31-5E6A34D97D39}"/>
              </a:ext>
            </a:extLst>
          </p:cNvPr>
          <p:cNvSpPr txBox="1"/>
          <p:nvPr/>
        </p:nvSpPr>
        <p:spPr>
          <a:xfrm>
            <a:off x="442287" y="145472"/>
            <a:ext cx="10571400" cy="775597"/>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Clr>
                <a:srgbClr val="000000"/>
              </a:buClr>
              <a:buSzPts val="3600"/>
              <a:buFont typeface="Montserrat"/>
              <a:buNone/>
            </a:pPr>
            <a:r>
              <a:rPr lang="en-US" sz="3600" b="1" dirty="0">
                <a:solidFill>
                  <a:srgbClr val="FFFFFF"/>
                </a:solidFill>
                <a:latin typeface="Montserrat"/>
                <a:ea typeface="Montserrat"/>
                <a:cs typeface="Montserrat"/>
                <a:sym typeface="Montserrat"/>
              </a:rPr>
              <a:t>Why to use NGIAB</a:t>
            </a:r>
            <a:r>
              <a:rPr lang="en-US" sz="3600" b="1" i="0" u="none" strike="noStrike" cap="none" dirty="0">
                <a:solidFill>
                  <a:srgbClr val="FFFFFF"/>
                </a:solidFill>
                <a:latin typeface="Montserrat"/>
                <a:ea typeface="Montserrat"/>
                <a:cs typeface="Montserrat"/>
                <a:sym typeface="Montserrat"/>
              </a:rPr>
              <a:t>?</a:t>
            </a:r>
            <a:endParaRPr sz="3200" b="0" i="1" u="none" strike="noStrike" cap="none" dirty="0">
              <a:solidFill>
                <a:srgbClr val="FFFFFF"/>
              </a:solidFill>
              <a:latin typeface="Montserrat"/>
              <a:ea typeface="Montserrat"/>
              <a:cs typeface="Montserrat"/>
              <a:sym typeface="Montserrat"/>
            </a:endParaRPr>
          </a:p>
        </p:txBody>
      </p:sp>
    </p:spTree>
    <p:extLst>
      <p:ext uri="{BB962C8B-B14F-4D97-AF65-F5344CB8AC3E}">
        <p14:creationId xmlns:p14="http://schemas.microsoft.com/office/powerpoint/2010/main" val="6168528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705"/>
        <p:cNvGrpSpPr/>
        <p:nvPr/>
      </p:nvGrpSpPr>
      <p:grpSpPr>
        <a:xfrm>
          <a:off x="0" y="0"/>
          <a:ext cx="0" cy="0"/>
          <a:chOff x="0" y="0"/>
          <a:chExt cx="0" cy="0"/>
        </a:xfrm>
      </p:grpSpPr>
      <p:sp>
        <p:nvSpPr>
          <p:cNvPr id="706" name="Google Shape;706;p51"/>
          <p:cNvSpPr/>
          <p:nvPr/>
        </p:nvSpPr>
        <p:spPr>
          <a:xfrm rot="-2700000">
            <a:off x="-1622998" y="4542442"/>
            <a:ext cx="1893066" cy="1892642"/>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707" name="Google Shape;707;p51"/>
          <p:cNvSpPr/>
          <p:nvPr/>
        </p:nvSpPr>
        <p:spPr>
          <a:xfrm rot="-2700000">
            <a:off x="11838816" y="5135438"/>
            <a:ext cx="1300369" cy="1479409"/>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cxnSp>
        <p:nvCxnSpPr>
          <p:cNvPr id="708" name="Google Shape;708;p51"/>
          <p:cNvCxnSpPr/>
          <p:nvPr/>
        </p:nvCxnSpPr>
        <p:spPr>
          <a:xfrm rot="-2700000">
            <a:off x="-523069" y="6305314"/>
            <a:ext cx="1392435" cy="0"/>
          </a:xfrm>
          <a:prstGeom prst="straightConnector1">
            <a:avLst/>
          </a:prstGeom>
          <a:noFill/>
          <a:ln w="38100" cap="flat" cmpd="sng">
            <a:solidFill>
              <a:srgbClr val="F8FBFD"/>
            </a:solidFill>
            <a:prstDash val="solid"/>
            <a:round/>
            <a:headEnd type="none" w="sm" len="sm"/>
            <a:tailEnd type="none" w="sm" len="sm"/>
          </a:ln>
        </p:spPr>
      </p:cxnSp>
      <p:cxnSp>
        <p:nvCxnSpPr>
          <p:cNvPr id="709" name="Google Shape;709;p51"/>
          <p:cNvCxnSpPr/>
          <p:nvPr/>
        </p:nvCxnSpPr>
        <p:spPr>
          <a:xfrm rot="2700000">
            <a:off x="11311263" y="6660781"/>
            <a:ext cx="1392435" cy="0"/>
          </a:xfrm>
          <a:prstGeom prst="straightConnector1">
            <a:avLst/>
          </a:prstGeom>
          <a:noFill/>
          <a:ln w="38100" cap="flat" cmpd="sng">
            <a:solidFill>
              <a:srgbClr val="C1D4E2"/>
            </a:solidFill>
            <a:prstDash val="solid"/>
            <a:round/>
            <a:headEnd type="none" w="sm" len="sm"/>
            <a:tailEnd type="none" w="sm" len="sm"/>
          </a:ln>
        </p:spPr>
      </p:cxnSp>
      <p:sp>
        <p:nvSpPr>
          <p:cNvPr id="710" name="Google Shape;710;p51"/>
          <p:cNvSpPr/>
          <p:nvPr/>
        </p:nvSpPr>
        <p:spPr>
          <a:xfrm>
            <a:off x="392048" y="6168480"/>
            <a:ext cx="1974040" cy="601528"/>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711" name="Google Shape;711;p51"/>
          <p:cNvSpPr txBox="1"/>
          <p:nvPr/>
        </p:nvSpPr>
        <p:spPr>
          <a:xfrm>
            <a:off x="661987" y="377373"/>
            <a:ext cx="10571400" cy="554100"/>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Clr>
                <a:srgbClr val="000000"/>
              </a:buClr>
              <a:buSzPts val="3600"/>
              <a:buFont typeface="Montserrat"/>
              <a:buNone/>
            </a:pPr>
            <a:r>
              <a:rPr lang="en-US" sz="3600" b="1">
                <a:solidFill>
                  <a:srgbClr val="FFFFFF"/>
                </a:solidFill>
                <a:latin typeface="Montserrat"/>
                <a:ea typeface="Montserrat"/>
                <a:cs typeface="Montserrat"/>
                <a:sym typeface="Montserrat"/>
              </a:rPr>
              <a:t>NGIAB Data Preprocess</a:t>
            </a:r>
            <a:endParaRPr sz="3200" b="0" i="1" u="none" strike="noStrike" cap="none">
              <a:solidFill>
                <a:srgbClr val="FFFFFF"/>
              </a:solidFill>
              <a:latin typeface="Montserrat"/>
              <a:ea typeface="Montserrat"/>
              <a:cs typeface="Montserrat"/>
              <a:sym typeface="Montserrat"/>
            </a:endParaRPr>
          </a:p>
        </p:txBody>
      </p:sp>
      <p:sp>
        <p:nvSpPr>
          <p:cNvPr id="712" name="Google Shape;712;p51"/>
          <p:cNvSpPr txBox="1"/>
          <p:nvPr/>
        </p:nvSpPr>
        <p:spPr>
          <a:xfrm>
            <a:off x="755400" y="1140900"/>
            <a:ext cx="9548327" cy="5027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900" dirty="0">
                <a:solidFill>
                  <a:schemeClr val="lt1"/>
                </a:solidFill>
              </a:rPr>
              <a:t>This tool prepares data to run a NextGen simulation by creating a run package that can be used with NGIAB.</a:t>
            </a:r>
            <a:endParaRPr sz="1900" dirty="0">
              <a:solidFill>
                <a:schemeClr val="lt1"/>
              </a:solidFill>
            </a:endParaRPr>
          </a:p>
          <a:p>
            <a:pPr marL="0" lvl="0" indent="0" algn="l" rtl="0">
              <a:lnSpc>
                <a:spcPct val="115000"/>
              </a:lnSpc>
              <a:spcBef>
                <a:spcPts val="0"/>
              </a:spcBef>
              <a:spcAft>
                <a:spcPts val="0"/>
              </a:spcAft>
              <a:buNone/>
            </a:pPr>
            <a:endParaRPr sz="1900" dirty="0">
              <a:solidFill>
                <a:schemeClr val="lt1"/>
              </a:solidFill>
            </a:endParaRPr>
          </a:p>
          <a:p>
            <a:pPr marL="457200" lvl="0" indent="-349250" algn="l" rtl="0">
              <a:lnSpc>
                <a:spcPct val="115000"/>
              </a:lnSpc>
              <a:spcBef>
                <a:spcPts val="0"/>
              </a:spcBef>
              <a:spcAft>
                <a:spcPts val="0"/>
              </a:spcAft>
              <a:buClr>
                <a:schemeClr val="lt1"/>
              </a:buClr>
              <a:buSzPts val="1900"/>
              <a:buChar char="-"/>
            </a:pPr>
            <a:r>
              <a:rPr lang="en-US" sz="1900" dirty="0">
                <a:solidFill>
                  <a:schemeClr val="lt1"/>
                </a:solidFill>
              </a:rPr>
              <a:t>Uses </a:t>
            </a:r>
            <a:r>
              <a:rPr lang="en-US" sz="1900" dirty="0" err="1">
                <a:solidFill>
                  <a:schemeClr val="lt1"/>
                </a:solidFill>
              </a:rPr>
              <a:t>Hydrofabric</a:t>
            </a:r>
            <a:r>
              <a:rPr lang="en-US" sz="1900" dirty="0">
                <a:solidFill>
                  <a:schemeClr val="lt1"/>
                </a:solidFill>
              </a:rPr>
              <a:t> 2.2</a:t>
            </a:r>
            <a:endParaRPr sz="1900" dirty="0">
              <a:solidFill>
                <a:schemeClr val="lt1"/>
              </a:solidFill>
            </a:endParaRPr>
          </a:p>
          <a:p>
            <a:pPr marL="457200" lvl="0" indent="-349250" algn="l" rtl="0">
              <a:lnSpc>
                <a:spcPct val="110000"/>
              </a:lnSpc>
              <a:spcBef>
                <a:spcPts val="0"/>
              </a:spcBef>
              <a:spcAft>
                <a:spcPts val="0"/>
              </a:spcAft>
              <a:buClr>
                <a:schemeClr val="lt1"/>
              </a:buClr>
              <a:buSzPts val="1900"/>
              <a:buChar char="-"/>
            </a:pPr>
            <a:r>
              <a:rPr lang="en-US" sz="1900" dirty="0">
                <a:solidFill>
                  <a:schemeClr val="lt1"/>
                </a:solidFill>
              </a:rPr>
              <a:t>Repo :</a:t>
            </a:r>
            <a:r>
              <a:rPr lang="en-US" sz="1900" dirty="0">
                <a:solidFill>
                  <a:schemeClr val="lt1"/>
                </a:solidFill>
                <a:uFill>
                  <a:noFill/>
                </a:uFill>
                <a:hlinkClick r:id="rId4">
                  <a:extLst>
                    <a:ext uri="{A12FA001-AC4F-418D-AE19-62706E023703}">
                      <ahyp:hlinkClr xmlns:ahyp="http://schemas.microsoft.com/office/drawing/2018/hyperlinkcolor" val="tx"/>
                    </a:ext>
                  </a:extLst>
                </a:hlinkClick>
              </a:rPr>
              <a:t> </a:t>
            </a:r>
            <a:r>
              <a:rPr lang="en-US" sz="1900" u="sng" dirty="0">
                <a:solidFill>
                  <a:schemeClr val="lt1"/>
                </a:solidFill>
                <a:hlinkClick r:id="rId4">
                  <a:extLst>
                    <a:ext uri="{A12FA001-AC4F-418D-AE19-62706E023703}">
                      <ahyp:hlinkClr xmlns:ahyp="http://schemas.microsoft.com/office/drawing/2018/hyperlinkcolor" val="tx"/>
                    </a:ext>
                  </a:extLst>
                </a:hlinkClick>
              </a:rPr>
              <a:t>https://github.com/CIROH-UA/NGIAB_data_preprocess</a:t>
            </a:r>
            <a:endParaRPr sz="1900" u="sng" dirty="0">
              <a:solidFill>
                <a:schemeClr val="lt1"/>
              </a:solidFill>
            </a:endParaRPr>
          </a:p>
          <a:p>
            <a:pPr marL="457200" lvl="0" indent="-349250" algn="l" rtl="0">
              <a:lnSpc>
                <a:spcPct val="110000"/>
              </a:lnSpc>
              <a:spcBef>
                <a:spcPts val="0"/>
              </a:spcBef>
              <a:spcAft>
                <a:spcPts val="0"/>
              </a:spcAft>
              <a:buClr>
                <a:schemeClr val="lt1"/>
              </a:buClr>
              <a:buSzPts val="1900"/>
              <a:buChar char="-"/>
            </a:pPr>
            <a:r>
              <a:rPr lang="en-US" sz="1900" dirty="0">
                <a:solidFill>
                  <a:schemeClr val="lt1"/>
                </a:solidFill>
              </a:rPr>
              <a:t>Easy Map based tool to create CFE-based NextGen realizations with all necessary inputs.</a:t>
            </a:r>
            <a:endParaRPr sz="1900" dirty="0">
              <a:solidFill>
                <a:schemeClr val="lt1"/>
              </a:solidFill>
            </a:endParaRPr>
          </a:p>
          <a:p>
            <a:pPr marL="0" lvl="0" indent="0" algn="l" rtl="0">
              <a:lnSpc>
                <a:spcPct val="115000"/>
              </a:lnSpc>
              <a:spcBef>
                <a:spcPts val="0"/>
              </a:spcBef>
              <a:spcAft>
                <a:spcPts val="0"/>
              </a:spcAft>
              <a:buNone/>
            </a:pPr>
            <a:endParaRPr sz="1900" dirty="0">
              <a:solidFill>
                <a:schemeClr val="lt1"/>
              </a:solidFill>
            </a:endParaRPr>
          </a:p>
          <a:p>
            <a:pPr marL="0" lvl="0" indent="0" algn="l" rtl="0">
              <a:lnSpc>
                <a:spcPct val="115000"/>
              </a:lnSpc>
              <a:spcBef>
                <a:spcPts val="0"/>
              </a:spcBef>
              <a:spcAft>
                <a:spcPts val="0"/>
              </a:spcAft>
              <a:buNone/>
            </a:pPr>
            <a:r>
              <a:rPr lang="en-US" sz="1900" b="1" dirty="0">
                <a:solidFill>
                  <a:schemeClr val="lt1"/>
                </a:solidFill>
              </a:rPr>
              <a:t>Commands:</a:t>
            </a:r>
            <a:endParaRPr sz="1900" b="1" dirty="0">
              <a:solidFill>
                <a:schemeClr val="lt1"/>
              </a:solidFill>
            </a:endParaRPr>
          </a:p>
          <a:p>
            <a:pPr marL="457200" lvl="0" indent="0" algn="l" rtl="0">
              <a:lnSpc>
                <a:spcPct val="115000"/>
              </a:lnSpc>
              <a:spcBef>
                <a:spcPts val="0"/>
              </a:spcBef>
              <a:spcAft>
                <a:spcPts val="0"/>
              </a:spcAft>
              <a:buNone/>
            </a:pPr>
            <a:endParaRPr sz="1000" dirty="0">
              <a:solidFill>
                <a:schemeClr val="dk1"/>
              </a:solidFill>
            </a:endParaRPr>
          </a:p>
          <a:p>
            <a:pPr marL="457200" lvl="0" indent="-349250" algn="l" rtl="0">
              <a:lnSpc>
                <a:spcPct val="115000"/>
              </a:lnSpc>
              <a:spcBef>
                <a:spcPts val="0"/>
              </a:spcBef>
              <a:spcAft>
                <a:spcPts val="0"/>
              </a:spcAft>
              <a:buClr>
                <a:schemeClr val="lt1"/>
              </a:buClr>
              <a:buSzPts val="1900"/>
              <a:buAutoNum type="arabicPeriod"/>
            </a:pPr>
            <a:r>
              <a:rPr lang="en-US" sz="1900" dirty="0" err="1">
                <a:solidFill>
                  <a:schemeClr val="lt1"/>
                </a:solidFill>
              </a:rPr>
              <a:t>uvx</a:t>
            </a:r>
            <a:r>
              <a:rPr lang="en-US" sz="1900" dirty="0">
                <a:solidFill>
                  <a:schemeClr val="lt1"/>
                </a:solidFill>
              </a:rPr>
              <a:t> --from </a:t>
            </a:r>
            <a:r>
              <a:rPr lang="en-US" sz="1900" dirty="0" err="1">
                <a:solidFill>
                  <a:schemeClr val="lt1"/>
                </a:solidFill>
              </a:rPr>
              <a:t>ngiab_data_preprocess</a:t>
            </a:r>
            <a:r>
              <a:rPr lang="en-US" sz="1900" dirty="0">
                <a:solidFill>
                  <a:schemeClr val="lt1"/>
                </a:solidFill>
              </a:rPr>
              <a:t> cli -</a:t>
            </a:r>
            <a:r>
              <a:rPr lang="en-US" sz="1900" dirty="0" err="1">
                <a:solidFill>
                  <a:schemeClr val="lt1"/>
                </a:solidFill>
              </a:rPr>
              <a:t>i</a:t>
            </a:r>
            <a:r>
              <a:rPr lang="en-US" sz="1900" dirty="0">
                <a:solidFill>
                  <a:schemeClr val="lt1"/>
                </a:solidFill>
              </a:rPr>
              <a:t> gage-10154200 -</a:t>
            </a:r>
            <a:r>
              <a:rPr lang="en-US" sz="1900" dirty="0" err="1">
                <a:solidFill>
                  <a:schemeClr val="lt1"/>
                </a:solidFill>
              </a:rPr>
              <a:t>sfr</a:t>
            </a:r>
            <a:r>
              <a:rPr lang="en-US" sz="1900" dirty="0">
                <a:solidFill>
                  <a:schemeClr val="lt1"/>
                </a:solidFill>
              </a:rPr>
              <a:t> --start 2017-09-01 --end 2018-09-01 --source </a:t>
            </a:r>
            <a:r>
              <a:rPr lang="en-US" sz="1900" dirty="0" err="1">
                <a:solidFill>
                  <a:schemeClr val="lt1"/>
                </a:solidFill>
              </a:rPr>
              <a:t>aorc</a:t>
            </a:r>
            <a:r>
              <a:rPr lang="en-US" sz="1900" dirty="0">
                <a:solidFill>
                  <a:schemeClr val="lt1"/>
                </a:solidFill>
              </a:rPr>
              <a:t> </a:t>
            </a:r>
            <a:endParaRPr sz="1900" dirty="0">
              <a:solidFill>
                <a:schemeClr val="lt1"/>
              </a:solidFill>
            </a:endParaRPr>
          </a:p>
          <a:p>
            <a:pPr marL="457200" lvl="0" indent="-349250" algn="l" rtl="0">
              <a:lnSpc>
                <a:spcPct val="115000"/>
              </a:lnSpc>
              <a:spcBef>
                <a:spcPts val="0"/>
              </a:spcBef>
              <a:spcAft>
                <a:spcPts val="0"/>
              </a:spcAft>
              <a:buClr>
                <a:schemeClr val="lt1"/>
              </a:buClr>
              <a:buSzPts val="1900"/>
              <a:buAutoNum type="arabicPeriod"/>
            </a:pPr>
            <a:r>
              <a:rPr lang="en-US" sz="1900" dirty="0" err="1">
                <a:solidFill>
                  <a:schemeClr val="lt1"/>
                </a:solidFill>
              </a:rPr>
              <a:t>uvx</a:t>
            </a:r>
            <a:r>
              <a:rPr lang="en-US" sz="1900" dirty="0">
                <a:solidFill>
                  <a:schemeClr val="lt1"/>
                </a:solidFill>
              </a:rPr>
              <a:t> --from </a:t>
            </a:r>
            <a:r>
              <a:rPr lang="en-US" sz="1900" dirty="0" err="1">
                <a:solidFill>
                  <a:schemeClr val="lt1"/>
                </a:solidFill>
              </a:rPr>
              <a:t>ngiab_data_preprocess</a:t>
            </a:r>
            <a:r>
              <a:rPr lang="en-US" sz="1900" dirty="0">
                <a:solidFill>
                  <a:schemeClr val="lt1"/>
                </a:solidFill>
              </a:rPr>
              <a:t> </a:t>
            </a:r>
            <a:r>
              <a:rPr lang="en-US" sz="1900" dirty="0" err="1">
                <a:solidFill>
                  <a:schemeClr val="lt1"/>
                </a:solidFill>
              </a:rPr>
              <a:t>map_app</a:t>
            </a:r>
            <a:r>
              <a:rPr lang="en-US" sz="1900" dirty="0">
                <a:solidFill>
                  <a:schemeClr val="lt1"/>
                </a:solidFill>
              </a:rPr>
              <a:t> </a:t>
            </a:r>
          </a:p>
          <a:p>
            <a:pPr marL="457200" lvl="0" indent="-349250" algn="l" rtl="0">
              <a:lnSpc>
                <a:spcPct val="115000"/>
              </a:lnSpc>
              <a:spcBef>
                <a:spcPts val="0"/>
              </a:spcBef>
              <a:spcAft>
                <a:spcPts val="0"/>
              </a:spcAft>
              <a:buClr>
                <a:schemeClr val="lt1"/>
              </a:buClr>
              <a:buSzPts val="1900"/>
              <a:buAutoNum type="arabicPeriod"/>
            </a:pPr>
            <a:r>
              <a:rPr lang="en-US" sz="1900" dirty="0" err="1">
                <a:solidFill>
                  <a:schemeClr val="lt1"/>
                </a:solidFill>
              </a:rPr>
              <a:t>uvx</a:t>
            </a:r>
            <a:r>
              <a:rPr lang="en-US" sz="1900" dirty="0">
                <a:solidFill>
                  <a:schemeClr val="lt1"/>
                </a:solidFill>
              </a:rPr>
              <a:t> </a:t>
            </a:r>
            <a:r>
              <a:rPr lang="en-US" sz="1900" dirty="0" err="1">
                <a:solidFill>
                  <a:schemeClr val="lt1"/>
                </a:solidFill>
              </a:rPr>
              <a:t>ngiab</a:t>
            </a:r>
            <a:r>
              <a:rPr lang="en-US" sz="1900" dirty="0">
                <a:solidFill>
                  <a:schemeClr val="lt1"/>
                </a:solidFill>
              </a:rPr>
              <a:t>-prep -</a:t>
            </a:r>
            <a:r>
              <a:rPr lang="en-US" sz="1900" dirty="0" err="1">
                <a:solidFill>
                  <a:schemeClr val="lt1"/>
                </a:solidFill>
              </a:rPr>
              <a:t>i</a:t>
            </a:r>
            <a:r>
              <a:rPr lang="en-US" sz="1900" dirty="0">
                <a:solidFill>
                  <a:schemeClr val="lt1"/>
                </a:solidFill>
              </a:rPr>
              <a:t> gage-02464000 --start 2010-01-01 --end 2015-01-02 --</a:t>
            </a:r>
            <a:r>
              <a:rPr lang="en-US" sz="1900" dirty="0" err="1">
                <a:solidFill>
                  <a:schemeClr val="lt1"/>
                </a:solidFill>
              </a:rPr>
              <a:t>lstm</a:t>
            </a:r>
            <a:r>
              <a:rPr lang="en-US" sz="1900" dirty="0">
                <a:solidFill>
                  <a:schemeClr val="lt1"/>
                </a:solidFill>
              </a:rPr>
              <a:t> --source </a:t>
            </a:r>
            <a:r>
              <a:rPr lang="en-US" sz="1900" dirty="0" err="1">
                <a:solidFill>
                  <a:schemeClr val="lt1"/>
                </a:solidFill>
              </a:rPr>
              <a:t>aorc</a:t>
            </a:r>
            <a:r>
              <a:rPr lang="en-US" sz="1900" dirty="0">
                <a:solidFill>
                  <a:schemeClr val="lt1"/>
                </a:solidFill>
              </a:rPr>
              <a:t> -</a:t>
            </a:r>
            <a:r>
              <a:rPr lang="en-US" sz="1900" dirty="0" err="1">
                <a:solidFill>
                  <a:schemeClr val="lt1"/>
                </a:solidFill>
              </a:rPr>
              <a:t>sfr</a:t>
            </a:r>
            <a:endParaRPr lang="en-US" sz="1900" dirty="0">
              <a:solidFill>
                <a:schemeClr val="lt1"/>
              </a:solidFill>
            </a:endParaRPr>
          </a:p>
          <a:p>
            <a:pPr marL="457200" lvl="0" indent="-349250" algn="l" rtl="0">
              <a:lnSpc>
                <a:spcPct val="115000"/>
              </a:lnSpc>
              <a:spcBef>
                <a:spcPts val="0"/>
              </a:spcBef>
              <a:spcAft>
                <a:spcPts val="0"/>
              </a:spcAft>
              <a:buClr>
                <a:schemeClr val="lt1"/>
              </a:buClr>
              <a:buSzPts val="1900"/>
              <a:buAutoNum type="arabicPeriod"/>
            </a:pPr>
            <a:endParaRPr sz="1900" dirty="0">
              <a:solidFill>
                <a:schemeClr val="lt1"/>
              </a:solidFill>
            </a:endParaRPr>
          </a:p>
        </p:txBody>
      </p:sp>
      <p:pic>
        <p:nvPicPr>
          <p:cNvPr id="713" name="Google Shape;713;p51" title="qrcode_github.com (3).png"/>
          <p:cNvPicPr preferRelativeResize="0"/>
          <p:nvPr/>
        </p:nvPicPr>
        <p:blipFill>
          <a:blip r:embed="rId5">
            <a:alphaModFix/>
          </a:blip>
          <a:stretch>
            <a:fillRect/>
          </a:stretch>
        </p:blipFill>
        <p:spPr>
          <a:xfrm>
            <a:off x="10450115" y="221349"/>
            <a:ext cx="1629675" cy="16296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744"/>
        <p:cNvGrpSpPr/>
        <p:nvPr/>
      </p:nvGrpSpPr>
      <p:grpSpPr>
        <a:xfrm>
          <a:off x="0" y="0"/>
          <a:ext cx="0" cy="0"/>
          <a:chOff x="0" y="0"/>
          <a:chExt cx="0" cy="0"/>
        </a:xfrm>
      </p:grpSpPr>
      <p:sp>
        <p:nvSpPr>
          <p:cNvPr id="745" name="Google Shape;745;p53"/>
          <p:cNvSpPr/>
          <p:nvPr/>
        </p:nvSpPr>
        <p:spPr>
          <a:xfrm rot="-2700000">
            <a:off x="-1623003" y="4542491"/>
            <a:ext cx="1892952" cy="1892581"/>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746" name="Google Shape;746;p53"/>
          <p:cNvSpPr/>
          <p:nvPr/>
        </p:nvSpPr>
        <p:spPr>
          <a:xfrm rot="-2700000">
            <a:off x="11838861" y="5135467"/>
            <a:ext cx="1300255" cy="1479490"/>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cxnSp>
        <p:nvCxnSpPr>
          <p:cNvPr id="747" name="Google Shape;747;p53"/>
          <p:cNvCxnSpPr/>
          <p:nvPr/>
        </p:nvCxnSpPr>
        <p:spPr>
          <a:xfrm rot="-2700000">
            <a:off x="-523097" y="6305247"/>
            <a:ext cx="1392623" cy="0"/>
          </a:xfrm>
          <a:prstGeom prst="straightConnector1">
            <a:avLst/>
          </a:prstGeom>
          <a:noFill/>
          <a:ln w="38100" cap="flat" cmpd="sng">
            <a:solidFill>
              <a:srgbClr val="F8FBFD"/>
            </a:solidFill>
            <a:prstDash val="solid"/>
            <a:round/>
            <a:headEnd type="none" w="sm" len="sm"/>
            <a:tailEnd type="none" w="sm" len="sm"/>
          </a:ln>
        </p:spPr>
      </p:cxnSp>
      <p:cxnSp>
        <p:nvCxnSpPr>
          <p:cNvPr id="748" name="Google Shape;748;p53"/>
          <p:cNvCxnSpPr/>
          <p:nvPr/>
        </p:nvCxnSpPr>
        <p:spPr>
          <a:xfrm rot="2699999">
            <a:off x="11311236" y="6660847"/>
            <a:ext cx="1392623" cy="0"/>
          </a:xfrm>
          <a:prstGeom prst="straightConnector1">
            <a:avLst/>
          </a:prstGeom>
          <a:noFill/>
          <a:ln w="38100" cap="flat" cmpd="sng">
            <a:solidFill>
              <a:srgbClr val="C1D4E2"/>
            </a:solidFill>
            <a:prstDash val="solid"/>
            <a:round/>
            <a:headEnd type="none" w="sm" len="sm"/>
            <a:tailEnd type="none" w="sm" len="sm"/>
          </a:ln>
        </p:spPr>
      </p:cxnSp>
      <p:sp>
        <p:nvSpPr>
          <p:cNvPr id="749" name="Google Shape;749;p53"/>
          <p:cNvSpPr/>
          <p:nvPr/>
        </p:nvSpPr>
        <p:spPr>
          <a:xfrm>
            <a:off x="392048" y="6168480"/>
            <a:ext cx="1965577" cy="599579"/>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750" name="Google Shape;750;p53"/>
          <p:cNvSpPr txBox="1"/>
          <p:nvPr/>
        </p:nvSpPr>
        <p:spPr>
          <a:xfrm>
            <a:off x="652317" y="302364"/>
            <a:ext cx="10571364" cy="775597"/>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Clr>
                <a:srgbClr val="000000"/>
              </a:buClr>
              <a:buSzPts val="3600"/>
              <a:buFont typeface="Montserrat"/>
              <a:buNone/>
            </a:pPr>
            <a:r>
              <a:rPr lang="en-US" sz="3600" b="1" i="0" u="none" strike="noStrike" cap="none">
                <a:solidFill>
                  <a:srgbClr val="FFFFFF"/>
                </a:solidFill>
                <a:latin typeface="Montserrat"/>
                <a:ea typeface="Montserrat"/>
                <a:cs typeface="Montserrat"/>
                <a:sym typeface="Montserrat"/>
              </a:rPr>
              <a:t>NextGen In a Box (NGIAB)</a:t>
            </a:r>
            <a:endParaRPr sz="3200" b="0" i="1" u="none" strike="noStrike" cap="none">
              <a:solidFill>
                <a:srgbClr val="FFFFFF"/>
              </a:solidFill>
              <a:latin typeface="Montserrat"/>
              <a:ea typeface="Montserrat"/>
              <a:cs typeface="Montserrat"/>
              <a:sym typeface="Montserrat"/>
            </a:endParaRPr>
          </a:p>
        </p:txBody>
      </p:sp>
      <p:pic>
        <p:nvPicPr>
          <p:cNvPr id="751" name="Google Shape;751;p53"/>
          <p:cNvPicPr preferRelativeResize="0"/>
          <p:nvPr/>
        </p:nvPicPr>
        <p:blipFill rotWithShape="1">
          <a:blip r:embed="rId4">
            <a:alphaModFix/>
          </a:blip>
          <a:srcRect/>
          <a:stretch/>
        </p:blipFill>
        <p:spPr>
          <a:xfrm>
            <a:off x="9358744" y="150168"/>
            <a:ext cx="2648804" cy="2631633"/>
          </a:xfrm>
          <a:prstGeom prst="rect">
            <a:avLst/>
          </a:prstGeom>
          <a:noFill/>
          <a:ln>
            <a:noFill/>
          </a:ln>
        </p:spPr>
      </p:pic>
      <p:sp>
        <p:nvSpPr>
          <p:cNvPr id="752" name="Google Shape;752;p53"/>
          <p:cNvSpPr txBox="1"/>
          <p:nvPr/>
        </p:nvSpPr>
        <p:spPr>
          <a:xfrm>
            <a:off x="4849973" y="1242861"/>
            <a:ext cx="4821300" cy="3187800"/>
          </a:xfrm>
          <a:prstGeom prst="rect">
            <a:avLst/>
          </a:prstGeom>
          <a:noFill/>
          <a:ln>
            <a:noFill/>
          </a:ln>
        </p:spPr>
        <p:txBody>
          <a:bodyPr spcFirstLastPara="1" wrap="square" lIns="91425" tIns="45700" rIns="91425" bIns="45700" anchor="t" anchorCtr="0">
            <a:spAutoFit/>
          </a:bodyPr>
          <a:lstStyle/>
          <a:p>
            <a:pPr marL="0" marR="0" lvl="0" indent="0" algn="l" rtl="0">
              <a:lnSpc>
                <a:spcPct val="115000"/>
              </a:lnSpc>
              <a:spcBef>
                <a:spcPts val="0"/>
              </a:spcBef>
              <a:spcAft>
                <a:spcPts val="0"/>
              </a:spcAft>
              <a:buClr>
                <a:srgbClr val="000000"/>
              </a:buClr>
              <a:buSzPts val="2400"/>
              <a:buFont typeface="Arial"/>
              <a:buNone/>
            </a:pPr>
            <a:r>
              <a:rPr lang="en-US" sz="2200" b="1" i="0" u="none" strike="noStrike" cap="none" dirty="0">
                <a:solidFill>
                  <a:schemeClr val="lt1"/>
                </a:solidFill>
                <a:latin typeface="Montserrat"/>
                <a:ea typeface="Montserrat"/>
                <a:cs typeface="Montserrat"/>
                <a:sym typeface="Montserrat"/>
              </a:rPr>
              <a:t>Open-Source Technologies</a:t>
            </a:r>
            <a:endParaRPr sz="1200" b="0" i="0" u="none" strike="noStrike" cap="none" dirty="0">
              <a:solidFill>
                <a:srgbClr val="000000"/>
              </a:solidFill>
              <a:latin typeface="Arial"/>
              <a:ea typeface="Arial"/>
              <a:cs typeface="Arial"/>
              <a:sym typeface="Arial"/>
            </a:endParaRPr>
          </a:p>
          <a:p>
            <a:pPr marL="860425" marR="0" lvl="1" indent="-406400" algn="l" rtl="0">
              <a:lnSpc>
                <a:spcPct val="115000"/>
              </a:lnSpc>
              <a:spcBef>
                <a:spcPts val="0"/>
              </a:spcBef>
              <a:spcAft>
                <a:spcPts val="0"/>
              </a:spcAft>
              <a:buClr>
                <a:schemeClr val="lt1"/>
              </a:buClr>
              <a:buSzPts val="2200"/>
              <a:buFont typeface="Arial"/>
              <a:buChar char="•"/>
            </a:pPr>
            <a:r>
              <a:rPr lang="en-US" sz="2200" b="0" i="0" u="none" strike="noStrike" cap="none" dirty="0">
                <a:solidFill>
                  <a:schemeClr val="lt1"/>
                </a:solidFill>
                <a:latin typeface="Montserrat"/>
                <a:ea typeface="Montserrat"/>
                <a:cs typeface="Montserrat"/>
                <a:sym typeface="Montserrat"/>
              </a:rPr>
              <a:t>GitHub</a:t>
            </a:r>
            <a:endParaRPr sz="1200" b="0" i="0" u="none" strike="noStrike" cap="none" dirty="0">
              <a:solidFill>
                <a:srgbClr val="000000"/>
              </a:solidFill>
              <a:latin typeface="Arial"/>
              <a:ea typeface="Arial"/>
              <a:cs typeface="Arial"/>
              <a:sym typeface="Arial"/>
            </a:endParaRPr>
          </a:p>
          <a:p>
            <a:pPr marL="860425" marR="0" lvl="1" indent="-406400" algn="l" rtl="0">
              <a:lnSpc>
                <a:spcPct val="115000"/>
              </a:lnSpc>
              <a:spcBef>
                <a:spcPts val="0"/>
              </a:spcBef>
              <a:spcAft>
                <a:spcPts val="0"/>
              </a:spcAft>
              <a:buClr>
                <a:schemeClr val="lt1"/>
              </a:buClr>
              <a:buSzPts val="2200"/>
              <a:buFont typeface="Arial"/>
              <a:buChar char="•"/>
            </a:pPr>
            <a:r>
              <a:rPr lang="en-US" sz="2200" b="0" i="0" u="none" strike="noStrike" cap="none" dirty="0">
                <a:solidFill>
                  <a:schemeClr val="lt1"/>
                </a:solidFill>
                <a:latin typeface="Montserrat"/>
                <a:ea typeface="Montserrat"/>
                <a:cs typeface="Montserrat"/>
                <a:sym typeface="Montserrat"/>
              </a:rPr>
              <a:t>GitHub Actions - CI/CD </a:t>
            </a:r>
            <a:r>
              <a:rPr lang="en-US" sz="2200" b="0" i="0" u="none" strike="noStrike" cap="none" dirty="0" err="1">
                <a:solidFill>
                  <a:schemeClr val="lt1"/>
                </a:solidFill>
                <a:latin typeface="Montserrat"/>
                <a:ea typeface="Montserrat"/>
                <a:cs typeface="Montserrat"/>
                <a:sym typeface="Montserrat"/>
              </a:rPr>
              <a:t>yaml</a:t>
            </a:r>
            <a:r>
              <a:rPr lang="en-US" sz="2200" b="0" i="0" u="none" strike="noStrike" cap="none" dirty="0">
                <a:solidFill>
                  <a:schemeClr val="lt1"/>
                </a:solidFill>
                <a:latin typeface="Montserrat"/>
                <a:ea typeface="Montserrat"/>
                <a:cs typeface="Montserrat"/>
                <a:sym typeface="Montserrat"/>
              </a:rPr>
              <a:t> files</a:t>
            </a:r>
            <a:endParaRPr sz="1200" b="0" i="0" u="none" strike="noStrike" cap="none" dirty="0">
              <a:solidFill>
                <a:srgbClr val="000000"/>
              </a:solidFill>
              <a:latin typeface="Arial"/>
              <a:ea typeface="Arial"/>
              <a:cs typeface="Arial"/>
              <a:sym typeface="Arial"/>
            </a:endParaRPr>
          </a:p>
          <a:p>
            <a:pPr marL="860425" marR="0" lvl="1" indent="-406400" algn="l" rtl="0">
              <a:lnSpc>
                <a:spcPct val="115000"/>
              </a:lnSpc>
              <a:spcBef>
                <a:spcPts val="0"/>
              </a:spcBef>
              <a:spcAft>
                <a:spcPts val="0"/>
              </a:spcAft>
              <a:buClr>
                <a:schemeClr val="lt1"/>
              </a:buClr>
              <a:buSzPts val="2200"/>
              <a:buFont typeface="Arial"/>
              <a:buChar char="•"/>
            </a:pPr>
            <a:r>
              <a:rPr lang="en-US" sz="2200" b="0" i="0" u="none" strike="noStrike" cap="none" dirty="0">
                <a:solidFill>
                  <a:schemeClr val="lt1"/>
                </a:solidFill>
                <a:latin typeface="Montserrat"/>
                <a:ea typeface="Montserrat"/>
                <a:cs typeface="Montserrat"/>
                <a:sym typeface="Montserrat"/>
              </a:rPr>
              <a:t>Docker - </a:t>
            </a:r>
            <a:r>
              <a:rPr lang="en-US" sz="2200" b="0" i="0" u="none" strike="noStrike" cap="none" dirty="0" err="1">
                <a:solidFill>
                  <a:schemeClr val="lt1"/>
                </a:solidFill>
                <a:latin typeface="Montserrat"/>
                <a:ea typeface="Montserrat"/>
                <a:cs typeface="Montserrat"/>
                <a:sym typeface="Montserrat"/>
              </a:rPr>
              <a:t>Dockerfile</a:t>
            </a:r>
            <a:endParaRPr sz="2200" b="0" i="0" u="none" strike="noStrike" cap="none" dirty="0">
              <a:solidFill>
                <a:schemeClr val="lt1"/>
              </a:solidFill>
              <a:latin typeface="Montserrat"/>
              <a:ea typeface="Montserrat"/>
              <a:cs typeface="Montserrat"/>
              <a:sym typeface="Montserrat"/>
            </a:endParaRPr>
          </a:p>
          <a:p>
            <a:pPr marL="860425" marR="0" lvl="1" indent="-406400" algn="l" rtl="0">
              <a:lnSpc>
                <a:spcPct val="115000"/>
              </a:lnSpc>
              <a:spcBef>
                <a:spcPts val="0"/>
              </a:spcBef>
              <a:spcAft>
                <a:spcPts val="0"/>
              </a:spcAft>
              <a:buClr>
                <a:schemeClr val="lt1"/>
              </a:buClr>
              <a:buSzPts val="2200"/>
              <a:buFont typeface="Arial"/>
              <a:buChar char="•"/>
            </a:pPr>
            <a:r>
              <a:rPr lang="en-US" sz="2200" b="0" i="0" u="none" strike="noStrike" cap="none" dirty="0">
                <a:solidFill>
                  <a:schemeClr val="lt1"/>
                </a:solidFill>
                <a:latin typeface="Montserrat"/>
                <a:ea typeface="Montserrat"/>
                <a:cs typeface="Montserrat"/>
                <a:sym typeface="Montserrat"/>
              </a:rPr>
              <a:t>Singularity</a:t>
            </a:r>
            <a:endParaRPr sz="1200" b="0" i="0" u="none" strike="noStrike" cap="none" dirty="0">
              <a:solidFill>
                <a:srgbClr val="000000"/>
              </a:solidFill>
              <a:latin typeface="Arial"/>
              <a:ea typeface="Arial"/>
              <a:cs typeface="Arial"/>
              <a:sym typeface="Arial"/>
            </a:endParaRPr>
          </a:p>
          <a:p>
            <a:pPr marL="860425" marR="0" lvl="1" indent="-406400" algn="l" rtl="0">
              <a:lnSpc>
                <a:spcPct val="115000"/>
              </a:lnSpc>
              <a:spcBef>
                <a:spcPts val="0"/>
              </a:spcBef>
              <a:spcAft>
                <a:spcPts val="0"/>
              </a:spcAft>
              <a:buClr>
                <a:schemeClr val="lt1"/>
              </a:buClr>
              <a:buSzPts val="2200"/>
              <a:buFont typeface="Arial"/>
              <a:buChar char="•"/>
            </a:pPr>
            <a:r>
              <a:rPr lang="en-US" sz="2200" b="0" i="0" u="none" strike="noStrike" cap="none" dirty="0">
                <a:solidFill>
                  <a:schemeClr val="lt1"/>
                </a:solidFill>
                <a:latin typeface="Montserrat"/>
                <a:ea typeface="Montserrat"/>
                <a:cs typeface="Montserrat"/>
                <a:sym typeface="Montserrat"/>
              </a:rPr>
              <a:t>Shell Scripting</a:t>
            </a:r>
            <a:endParaRPr sz="2200" b="0" i="0" u="none" strike="noStrike" cap="none" dirty="0">
              <a:solidFill>
                <a:schemeClr val="lt1"/>
              </a:solidFill>
              <a:latin typeface="Montserrat"/>
              <a:ea typeface="Montserrat"/>
              <a:cs typeface="Montserrat"/>
              <a:sym typeface="Montserrat"/>
            </a:endParaRPr>
          </a:p>
          <a:p>
            <a:pPr marL="457200" marR="0" lvl="0" indent="0" algn="l" rtl="0">
              <a:lnSpc>
                <a:spcPct val="115000"/>
              </a:lnSpc>
              <a:spcBef>
                <a:spcPts val="0"/>
              </a:spcBef>
              <a:spcAft>
                <a:spcPts val="0"/>
              </a:spcAft>
              <a:buNone/>
            </a:pPr>
            <a:endParaRPr sz="2400" dirty="0">
              <a:solidFill>
                <a:schemeClr val="lt1"/>
              </a:solidFill>
              <a:latin typeface="Montserrat"/>
              <a:ea typeface="Montserrat"/>
              <a:cs typeface="Montserrat"/>
              <a:sym typeface="Montserrat"/>
            </a:endParaRPr>
          </a:p>
        </p:txBody>
      </p:sp>
      <p:sp>
        <p:nvSpPr>
          <p:cNvPr id="754" name="Google Shape;754;p53"/>
          <p:cNvSpPr txBox="1"/>
          <p:nvPr/>
        </p:nvSpPr>
        <p:spPr>
          <a:xfrm>
            <a:off x="875350" y="4595550"/>
            <a:ext cx="6171900" cy="984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2050" dirty="0">
                <a:solidFill>
                  <a:schemeClr val="lt1"/>
                </a:solidFill>
                <a:latin typeface="Montserrat"/>
                <a:ea typeface="Montserrat"/>
                <a:cs typeface="Montserrat"/>
                <a:sym typeface="Montserrat"/>
              </a:rPr>
              <a:t>Provides seamless model coupling and interoperability via the BMI standard within NextGen.</a:t>
            </a:r>
            <a:endParaRPr sz="4400" dirty="0">
              <a:solidFill>
                <a:schemeClr val="lt1"/>
              </a:solidFill>
              <a:latin typeface="Montserrat"/>
              <a:ea typeface="Montserrat"/>
              <a:cs typeface="Montserrat"/>
              <a:sym typeface="Montserrat"/>
            </a:endParaRPr>
          </a:p>
        </p:txBody>
      </p:sp>
      <p:pic>
        <p:nvPicPr>
          <p:cNvPr id="3" name="Picture 2">
            <a:extLst>
              <a:ext uri="{FF2B5EF4-FFF2-40B4-BE49-F238E27FC236}">
                <a16:creationId xmlns:a16="http://schemas.microsoft.com/office/drawing/2014/main" id="{ADE88736-2686-2331-8936-707C3BCA61F9}"/>
              </a:ext>
            </a:extLst>
          </p:cNvPr>
          <p:cNvPicPr>
            <a:picLocks noChangeAspect="1"/>
          </p:cNvPicPr>
          <p:nvPr/>
        </p:nvPicPr>
        <p:blipFill>
          <a:blip r:embed="rId5"/>
          <a:stretch>
            <a:fillRect/>
          </a:stretch>
        </p:blipFill>
        <p:spPr>
          <a:xfrm>
            <a:off x="661861" y="1313358"/>
            <a:ext cx="4188111" cy="3262976"/>
          </a:xfrm>
          <a:prstGeom prst="rect">
            <a:avLst/>
          </a:prstGeom>
        </p:spPr>
      </p:pic>
      <p:pic>
        <p:nvPicPr>
          <p:cNvPr id="4" name="Picture 3">
            <a:extLst>
              <a:ext uri="{FF2B5EF4-FFF2-40B4-BE49-F238E27FC236}">
                <a16:creationId xmlns:a16="http://schemas.microsoft.com/office/drawing/2014/main" id="{40C24BFC-96DC-3840-8961-116DC23578DA}"/>
              </a:ext>
            </a:extLst>
          </p:cNvPr>
          <p:cNvPicPr>
            <a:picLocks noChangeAspect="1"/>
          </p:cNvPicPr>
          <p:nvPr/>
        </p:nvPicPr>
        <p:blipFill>
          <a:blip r:embed="rId6"/>
          <a:stretch>
            <a:fillRect/>
          </a:stretch>
        </p:blipFill>
        <p:spPr>
          <a:xfrm>
            <a:off x="6766200" y="4737330"/>
            <a:ext cx="4641175" cy="1686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55F9C"/>
        </a:solidFill>
        <a:effectLst/>
      </p:bgPr>
    </p:bg>
    <p:spTree>
      <p:nvGrpSpPr>
        <p:cNvPr id="1" name="Shape 744">
          <a:extLst>
            <a:ext uri="{FF2B5EF4-FFF2-40B4-BE49-F238E27FC236}">
              <a16:creationId xmlns:a16="http://schemas.microsoft.com/office/drawing/2014/main" id="{ED59E344-987B-1240-46AD-8BDB5A99B3E5}"/>
            </a:ext>
          </a:extLst>
        </p:cNvPr>
        <p:cNvGrpSpPr/>
        <p:nvPr/>
      </p:nvGrpSpPr>
      <p:grpSpPr>
        <a:xfrm>
          <a:off x="0" y="0"/>
          <a:ext cx="0" cy="0"/>
          <a:chOff x="0" y="0"/>
          <a:chExt cx="0" cy="0"/>
        </a:xfrm>
      </p:grpSpPr>
      <p:sp>
        <p:nvSpPr>
          <p:cNvPr id="745" name="Google Shape;745;p53">
            <a:extLst>
              <a:ext uri="{FF2B5EF4-FFF2-40B4-BE49-F238E27FC236}">
                <a16:creationId xmlns:a16="http://schemas.microsoft.com/office/drawing/2014/main" id="{2E7D57D7-0CE5-230C-B3E7-DAF64799A8A1}"/>
              </a:ext>
            </a:extLst>
          </p:cNvPr>
          <p:cNvSpPr/>
          <p:nvPr/>
        </p:nvSpPr>
        <p:spPr>
          <a:xfrm rot="-2700000">
            <a:off x="-1623003" y="4542491"/>
            <a:ext cx="1892952" cy="1892581"/>
          </a:xfrm>
          <a:prstGeom prst="rect">
            <a:avLst/>
          </a:prstGeom>
          <a:solidFill>
            <a:srgbClr val="C1D4E2"/>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746" name="Google Shape;746;p53">
            <a:extLst>
              <a:ext uri="{FF2B5EF4-FFF2-40B4-BE49-F238E27FC236}">
                <a16:creationId xmlns:a16="http://schemas.microsoft.com/office/drawing/2014/main" id="{BEF92572-312B-D543-D51E-7FCCD8D29674}"/>
              </a:ext>
            </a:extLst>
          </p:cNvPr>
          <p:cNvSpPr/>
          <p:nvPr/>
        </p:nvSpPr>
        <p:spPr>
          <a:xfrm rot="-2700000">
            <a:off x="11838861" y="5135467"/>
            <a:ext cx="1300255" cy="1479490"/>
          </a:xfrm>
          <a:prstGeom prst="rect">
            <a:avLst/>
          </a:prstGeom>
          <a:solidFill>
            <a:srgbClr val="F8FBFD"/>
          </a:solidFill>
          <a:ln>
            <a:noFill/>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cxnSp>
        <p:nvCxnSpPr>
          <p:cNvPr id="747" name="Google Shape;747;p53">
            <a:extLst>
              <a:ext uri="{FF2B5EF4-FFF2-40B4-BE49-F238E27FC236}">
                <a16:creationId xmlns:a16="http://schemas.microsoft.com/office/drawing/2014/main" id="{D7D4B35C-EEEA-66A2-57AF-43BCE103696C}"/>
              </a:ext>
            </a:extLst>
          </p:cNvPr>
          <p:cNvCxnSpPr/>
          <p:nvPr/>
        </p:nvCxnSpPr>
        <p:spPr>
          <a:xfrm rot="-2700000">
            <a:off x="-523097" y="6305247"/>
            <a:ext cx="1392623" cy="0"/>
          </a:xfrm>
          <a:prstGeom prst="straightConnector1">
            <a:avLst/>
          </a:prstGeom>
          <a:noFill/>
          <a:ln w="38100" cap="flat" cmpd="sng">
            <a:solidFill>
              <a:srgbClr val="F8FBFD"/>
            </a:solidFill>
            <a:prstDash val="solid"/>
            <a:round/>
            <a:headEnd type="none" w="sm" len="sm"/>
            <a:tailEnd type="none" w="sm" len="sm"/>
          </a:ln>
        </p:spPr>
      </p:cxnSp>
      <p:cxnSp>
        <p:nvCxnSpPr>
          <p:cNvPr id="748" name="Google Shape;748;p53">
            <a:extLst>
              <a:ext uri="{FF2B5EF4-FFF2-40B4-BE49-F238E27FC236}">
                <a16:creationId xmlns:a16="http://schemas.microsoft.com/office/drawing/2014/main" id="{0AF0DD24-41AB-6158-AC62-5BDECE22EF3F}"/>
              </a:ext>
            </a:extLst>
          </p:cNvPr>
          <p:cNvCxnSpPr/>
          <p:nvPr/>
        </p:nvCxnSpPr>
        <p:spPr>
          <a:xfrm rot="2699999">
            <a:off x="11311236" y="6660847"/>
            <a:ext cx="1392623" cy="0"/>
          </a:xfrm>
          <a:prstGeom prst="straightConnector1">
            <a:avLst/>
          </a:prstGeom>
          <a:noFill/>
          <a:ln w="38100" cap="flat" cmpd="sng">
            <a:solidFill>
              <a:srgbClr val="C1D4E2"/>
            </a:solidFill>
            <a:prstDash val="solid"/>
            <a:round/>
            <a:headEnd type="none" w="sm" len="sm"/>
            <a:tailEnd type="none" w="sm" len="sm"/>
          </a:ln>
        </p:spPr>
      </p:cxnSp>
      <p:sp>
        <p:nvSpPr>
          <p:cNvPr id="749" name="Google Shape;749;p53">
            <a:extLst>
              <a:ext uri="{FF2B5EF4-FFF2-40B4-BE49-F238E27FC236}">
                <a16:creationId xmlns:a16="http://schemas.microsoft.com/office/drawing/2014/main" id="{224A5890-1F98-4E26-DE73-424EBC091DE9}"/>
              </a:ext>
            </a:extLst>
          </p:cNvPr>
          <p:cNvSpPr/>
          <p:nvPr/>
        </p:nvSpPr>
        <p:spPr>
          <a:xfrm>
            <a:off x="392048" y="6168480"/>
            <a:ext cx="1965577" cy="599579"/>
          </a:xfrm>
          <a:custGeom>
            <a:avLst/>
            <a:gdLst/>
            <a:ahLst/>
            <a:cxnLst/>
            <a:rect l="l" t="t" r="r" b="b"/>
            <a:pathLst>
              <a:path w="8872089" h="2506365" extrusionOk="0">
                <a:moveTo>
                  <a:pt x="0" y="0"/>
                </a:moveTo>
                <a:lnTo>
                  <a:pt x="8872089" y="0"/>
                </a:lnTo>
                <a:lnTo>
                  <a:pt x="8872089" y="2506365"/>
                </a:lnTo>
                <a:lnTo>
                  <a:pt x="0" y="2506365"/>
                </a:lnTo>
                <a:lnTo>
                  <a:pt x="0" y="0"/>
                </a:lnTo>
                <a:close/>
              </a:path>
            </a:pathLst>
          </a:custGeom>
          <a:blipFill rotWithShape="1">
            <a:blip r:embed="rId3">
              <a:alphaModFix/>
            </a:blip>
            <a:stretch>
              <a:fillRect/>
            </a:stretch>
          </a:blip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933"/>
              <a:buFont typeface="Arial"/>
              <a:buNone/>
            </a:pPr>
            <a:endParaRPr sz="933" b="0" i="0" u="none" strike="noStrike" cap="none">
              <a:solidFill>
                <a:srgbClr val="000000"/>
              </a:solidFill>
              <a:latin typeface="Arial"/>
              <a:ea typeface="Arial"/>
              <a:cs typeface="Arial"/>
              <a:sym typeface="Arial"/>
            </a:endParaRPr>
          </a:p>
        </p:txBody>
      </p:sp>
      <p:sp>
        <p:nvSpPr>
          <p:cNvPr id="750" name="Google Shape;750;p53">
            <a:extLst>
              <a:ext uri="{FF2B5EF4-FFF2-40B4-BE49-F238E27FC236}">
                <a16:creationId xmlns:a16="http://schemas.microsoft.com/office/drawing/2014/main" id="{3DAA4588-A5C6-9751-B309-F0D4E09C634C}"/>
              </a:ext>
            </a:extLst>
          </p:cNvPr>
          <p:cNvSpPr txBox="1"/>
          <p:nvPr/>
        </p:nvSpPr>
        <p:spPr>
          <a:xfrm>
            <a:off x="652317" y="302364"/>
            <a:ext cx="10571364" cy="775597"/>
          </a:xfrm>
          <a:prstGeom prst="rect">
            <a:avLst/>
          </a:prstGeom>
          <a:noFill/>
          <a:ln>
            <a:noFill/>
          </a:ln>
        </p:spPr>
        <p:txBody>
          <a:bodyPr spcFirstLastPara="1" wrap="square" lIns="0" tIns="0" rIns="0" bIns="0" anchor="t" anchorCtr="0">
            <a:spAutoFit/>
          </a:bodyPr>
          <a:lstStyle/>
          <a:p>
            <a:pPr marL="0" marR="0" lvl="0" indent="0" algn="ctr" rtl="0">
              <a:lnSpc>
                <a:spcPct val="140033"/>
              </a:lnSpc>
              <a:spcBef>
                <a:spcPts val="0"/>
              </a:spcBef>
              <a:spcAft>
                <a:spcPts val="0"/>
              </a:spcAft>
              <a:buClr>
                <a:srgbClr val="000000"/>
              </a:buClr>
              <a:buSzPts val="3600"/>
              <a:buFont typeface="Montserrat"/>
              <a:buNone/>
            </a:pPr>
            <a:r>
              <a:rPr lang="en-US" sz="3600" b="1" i="0" u="none" strike="noStrike" cap="none" dirty="0">
                <a:solidFill>
                  <a:srgbClr val="FFFFFF"/>
                </a:solidFill>
                <a:latin typeface="Montserrat"/>
                <a:ea typeface="Montserrat"/>
                <a:cs typeface="Montserrat"/>
                <a:sym typeface="Montserrat"/>
              </a:rPr>
              <a:t>NextGen Research DataStream (NRDS)</a:t>
            </a:r>
            <a:endParaRPr sz="3200" b="0" i="1" u="none" strike="noStrike" cap="none" dirty="0">
              <a:solidFill>
                <a:srgbClr val="FFFFFF"/>
              </a:solidFill>
              <a:latin typeface="Montserrat"/>
              <a:ea typeface="Montserrat"/>
              <a:cs typeface="Montserrat"/>
              <a:sym typeface="Montserrat"/>
            </a:endParaRPr>
          </a:p>
        </p:txBody>
      </p:sp>
      <p:sp>
        <p:nvSpPr>
          <p:cNvPr id="5" name="TextBox 4">
            <a:extLst>
              <a:ext uri="{FF2B5EF4-FFF2-40B4-BE49-F238E27FC236}">
                <a16:creationId xmlns:a16="http://schemas.microsoft.com/office/drawing/2014/main" id="{B73DDFC3-9A78-7A27-26D9-EE4695F52537}"/>
              </a:ext>
            </a:extLst>
          </p:cNvPr>
          <p:cNvSpPr txBox="1"/>
          <p:nvPr/>
        </p:nvSpPr>
        <p:spPr>
          <a:xfrm>
            <a:off x="392048" y="1743444"/>
            <a:ext cx="11528606" cy="1938992"/>
          </a:xfrm>
          <a:prstGeom prst="rect">
            <a:avLst/>
          </a:prstGeom>
          <a:noFill/>
        </p:spPr>
        <p:txBody>
          <a:bodyPr wrap="square" lIns="91440" tIns="45720" rIns="91440" bIns="45720" anchor="t">
            <a:spAutoFit/>
          </a:bodyPr>
          <a:lstStyle/>
          <a:p>
            <a:r>
              <a:rPr lang="en-US" sz="2000" dirty="0">
                <a:solidFill>
                  <a:schemeClr val="bg1"/>
                </a:solidFill>
              </a:rPr>
              <a:t>https://datastream.ciroh.org/  - </a:t>
            </a:r>
            <a:br>
              <a:rPr lang="en-US" sz="2000" dirty="0">
                <a:solidFill>
                  <a:schemeClr val="bg1"/>
                </a:solidFill>
              </a:rPr>
            </a:br>
            <a:endParaRPr lang="en-US" sz="2000" dirty="0">
              <a:solidFill>
                <a:schemeClr val="bg1"/>
              </a:solidFill>
            </a:endParaRPr>
          </a:p>
          <a:p>
            <a:r>
              <a:rPr lang="en-US" sz="2000" dirty="0">
                <a:solidFill>
                  <a:schemeClr val="bg1"/>
                </a:solidFill>
              </a:rPr>
              <a:t>Daily output from NGIAB on AWS S3 bucket for CFE + NOM</a:t>
            </a:r>
            <a:endParaRPr lang="en-US" dirty="0">
              <a:solidFill>
                <a:schemeClr val="bg1"/>
              </a:solidFill>
            </a:endParaRPr>
          </a:p>
          <a:p>
            <a:r>
              <a:rPr lang="en-US" sz="2000" dirty="0">
                <a:solidFill>
                  <a:schemeClr val="bg1"/>
                </a:solidFill>
              </a:rPr>
              <a:t>VPU_16 – calibrated</a:t>
            </a:r>
          </a:p>
          <a:p>
            <a:r>
              <a:rPr lang="en-US" sz="2000" dirty="0">
                <a:solidFill>
                  <a:schemeClr val="bg1"/>
                </a:solidFill>
              </a:rPr>
              <a:t>Other VPUs – uncalibrated</a:t>
            </a:r>
          </a:p>
          <a:p>
            <a:endParaRPr lang="en-US" sz="2000" dirty="0">
              <a:solidFill>
                <a:schemeClr val="bg1"/>
              </a:solidFill>
            </a:endParaRPr>
          </a:p>
        </p:txBody>
      </p:sp>
      <p:pic>
        <p:nvPicPr>
          <p:cNvPr id="6" name="Picture 5">
            <a:extLst>
              <a:ext uri="{FF2B5EF4-FFF2-40B4-BE49-F238E27FC236}">
                <a16:creationId xmlns:a16="http://schemas.microsoft.com/office/drawing/2014/main" id="{E07F092D-9559-03EA-B8B7-E6C90DAC4E30}"/>
              </a:ext>
            </a:extLst>
          </p:cNvPr>
          <p:cNvPicPr>
            <a:picLocks noChangeAspect="1"/>
          </p:cNvPicPr>
          <p:nvPr/>
        </p:nvPicPr>
        <p:blipFill>
          <a:blip r:embed="rId4"/>
          <a:stretch>
            <a:fillRect/>
          </a:stretch>
        </p:blipFill>
        <p:spPr>
          <a:xfrm>
            <a:off x="6163829" y="3430191"/>
            <a:ext cx="5151326" cy="2928713"/>
          </a:xfrm>
          <a:prstGeom prst="rect">
            <a:avLst/>
          </a:prstGeom>
        </p:spPr>
      </p:pic>
      <p:pic>
        <p:nvPicPr>
          <p:cNvPr id="4098" name="Picture 2" descr="datastream">
            <a:extLst>
              <a:ext uri="{FF2B5EF4-FFF2-40B4-BE49-F238E27FC236}">
                <a16:creationId xmlns:a16="http://schemas.microsoft.com/office/drawing/2014/main" id="{09AB42BE-2C91-D273-F10A-C61C52F9DC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6909" y="3800715"/>
            <a:ext cx="5524752" cy="120638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68D58AB-48B0-40B8-FBC9-9AE1BF27D2B3}"/>
              </a:ext>
            </a:extLst>
          </p:cNvPr>
          <p:cNvSpPr txBox="1"/>
          <p:nvPr/>
        </p:nvSpPr>
        <p:spPr>
          <a:xfrm>
            <a:off x="2454332" y="5142238"/>
            <a:ext cx="3485710" cy="14678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dirty="0">
                <a:solidFill>
                  <a:schemeClr val="bg1"/>
                </a:solidFill>
              </a:rPr>
              <a:t>Open for community contribution!</a:t>
            </a:r>
            <a:endParaRPr lang="en-US" dirty="0">
              <a:solidFill>
                <a:schemeClr val="bg1"/>
              </a:solidFill>
            </a:endParaRPr>
          </a:p>
          <a:p>
            <a:r>
              <a:rPr lang="en-US" sz="1800" dirty="0">
                <a:solidFill>
                  <a:schemeClr val="bg1"/>
                </a:solidFill>
              </a:rPr>
              <a:t>your calibrated parameters could make it to future executions!!! </a:t>
            </a:r>
            <a:endParaRPr lang="en-US" dirty="0">
              <a:solidFill>
                <a:schemeClr val="bg1"/>
              </a:solidFill>
            </a:endParaRPr>
          </a:p>
        </p:txBody>
      </p:sp>
    </p:spTree>
    <p:extLst>
      <p:ext uri="{BB962C8B-B14F-4D97-AF65-F5344CB8AC3E}">
        <p14:creationId xmlns:p14="http://schemas.microsoft.com/office/powerpoint/2010/main" val="1975136326"/>
      </p:ext>
    </p:extLst>
  </p:cSld>
  <p:clrMapOvr>
    <a:masterClrMapping/>
  </p:clrMapOvr>
</p:sld>
</file>

<file path=ppt/theme/theme1.xml><?xml version="1.0" encoding="utf-8"?>
<a:theme xmlns:a="http://schemas.openxmlformats.org/drawingml/2006/main"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4770</TotalTime>
  <Words>494</Words>
  <Application>Microsoft Office PowerPoint</Application>
  <PresentationFormat>Widescreen</PresentationFormat>
  <Paragraphs>62</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5_Office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Arpita Patel</cp:lastModifiedBy>
  <cp:revision>88</cp:revision>
  <dcterms:modified xsi:type="dcterms:W3CDTF">2025-08-29T21:12:13Z</dcterms:modified>
</cp:coreProperties>
</file>